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15"/>
  </p:notesMasterIdLst>
  <p:handoutMasterIdLst>
    <p:handoutMasterId r:id="rId16"/>
  </p:handoutMasterIdLst>
  <p:sldIdLst>
    <p:sldId id="289" r:id="rId5"/>
    <p:sldId id="286" r:id="rId6"/>
    <p:sldId id="273" r:id="rId7"/>
    <p:sldId id="292" r:id="rId8"/>
    <p:sldId id="290" r:id="rId9"/>
    <p:sldId id="291" r:id="rId10"/>
    <p:sldId id="271" r:id="rId11"/>
    <p:sldId id="256" r:id="rId12"/>
    <p:sldId id="270" r:id="rId13"/>
    <p:sldId id="28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13"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7E1"/>
    <a:srgbClr val="0090A2"/>
    <a:srgbClr val="404040"/>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84"/>
      </p:cViewPr>
      <p:guideLst>
        <p:guide pos="3840"/>
        <p:guide orient="horz" pos="2160"/>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6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98E077-6C9E-406A-A8CA-01F18A531EAE}" type="doc">
      <dgm:prSet loTypeId="urn:microsoft.com/office/officeart/2005/8/layout/pyramid1" loCatId="pyramid" qsTypeId="urn:microsoft.com/office/officeart/2005/8/quickstyle/3d5" qsCatId="3D" csTypeId="urn:microsoft.com/office/officeart/2005/8/colors/colorful2" csCatId="colorful" phldr="1"/>
      <dgm:spPr/>
    </dgm:pt>
    <dgm:pt modelId="{8C153651-C412-4EE2-823B-3E39ED50F507}">
      <dgm:prSet phldrT="[Text]" custT="1"/>
      <dgm:spPr/>
      <dgm:t>
        <a:bodyPr/>
        <a:lstStyle/>
        <a:p>
          <a:endParaRPr lang="en-GB" sz="1200" dirty="0"/>
        </a:p>
        <a:p>
          <a:r>
            <a:rPr lang="en-GB" sz="1200" dirty="0">
              <a:latin typeface="Calibri" panose="020F0502020204030204" pitchFamily="34" charset="0"/>
              <a:cs typeface="Calibri" panose="020F0502020204030204" pitchFamily="34" charset="0"/>
            </a:rPr>
            <a:t>C-Level</a:t>
          </a:r>
          <a:endParaRPr lang="en-GB" sz="1800" dirty="0">
            <a:latin typeface="Calibri" panose="020F0502020204030204" pitchFamily="34" charset="0"/>
            <a:cs typeface="Calibri" panose="020F0502020204030204" pitchFamily="34" charset="0"/>
          </a:endParaRPr>
        </a:p>
      </dgm:t>
    </dgm:pt>
    <dgm:pt modelId="{729B7BC9-B2B1-4CB2-A4EE-4CD2C395122C}" type="parTrans" cxnId="{775EC871-53D6-4820-9FA3-9BDFE95F179F}">
      <dgm:prSet/>
      <dgm:spPr/>
      <dgm:t>
        <a:bodyPr/>
        <a:lstStyle/>
        <a:p>
          <a:endParaRPr lang="en-GB"/>
        </a:p>
      </dgm:t>
    </dgm:pt>
    <dgm:pt modelId="{C19052E6-A604-4C1A-AC1A-4A60C13A3826}" type="sibTrans" cxnId="{775EC871-53D6-4820-9FA3-9BDFE95F179F}">
      <dgm:prSet/>
      <dgm:spPr/>
      <dgm:t>
        <a:bodyPr/>
        <a:lstStyle/>
        <a:p>
          <a:endParaRPr lang="en-GB"/>
        </a:p>
      </dgm:t>
    </dgm:pt>
    <dgm:pt modelId="{B6338FF0-9B9E-424B-AD3F-FB06E497595F}">
      <dgm:prSet phldrT="[Text]" custT="1"/>
      <dgm:spPr/>
      <dgm:t>
        <a:bodyPr/>
        <a:lstStyle/>
        <a:p>
          <a:r>
            <a:rPr lang="en-GB" sz="1800">
              <a:latin typeface="Calibri" panose="020F0502020204030204" pitchFamily="34" charset="0"/>
              <a:cs typeface="Calibri" panose="020F0502020204030204" pitchFamily="34" charset="0"/>
            </a:rPr>
            <a:t>Directors</a:t>
          </a:r>
          <a:endParaRPr lang="en-GB" sz="1800" dirty="0">
            <a:latin typeface="Calibri" panose="020F0502020204030204" pitchFamily="34" charset="0"/>
            <a:cs typeface="Calibri" panose="020F0502020204030204" pitchFamily="34" charset="0"/>
          </a:endParaRPr>
        </a:p>
      </dgm:t>
    </dgm:pt>
    <dgm:pt modelId="{0820A8E6-55B2-4673-B9C1-605F0F7A9E94}" type="parTrans" cxnId="{A18E9B74-98DD-4C0A-8737-BEC09C699E7C}">
      <dgm:prSet/>
      <dgm:spPr/>
      <dgm:t>
        <a:bodyPr/>
        <a:lstStyle/>
        <a:p>
          <a:endParaRPr lang="en-GB"/>
        </a:p>
      </dgm:t>
    </dgm:pt>
    <dgm:pt modelId="{5C131FF4-F516-4FEE-81E9-3047D0FD837F}" type="sibTrans" cxnId="{A18E9B74-98DD-4C0A-8737-BEC09C699E7C}">
      <dgm:prSet/>
      <dgm:spPr/>
      <dgm:t>
        <a:bodyPr/>
        <a:lstStyle/>
        <a:p>
          <a:endParaRPr lang="en-GB"/>
        </a:p>
      </dgm:t>
    </dgm:pt>
    <dgm:pt modelId="{E9E47217-7E6E-463C-B457-66D01B9D802E}">
      <dgm:prSet phldrT="[Text]" custT="1"/>
      <dgm:spPr/>
      <dgm:t>
        <a:bodyPr/>
        <a:lstStyle/>
        <a:p>
          <a:r>
            <a:rPr lang="en-GB" sz="3200">
              <a:latin typeface="Calibri" panose="020F0502020204030204" pitchFamily="34" charset="0"/>
              <a:cs typeface="Calibri" panose="020F0502020204030204" pitchFamily="34" charset="0"/>
            </a:rPr>
            <a:t>Managers</a:t>
          </a:r>
          <a:endParaRPr lang="en-GB" sz="4300" dirty="0">
            <a:latin typeface="Calibri" panose="020F0502020204030204" pitchFamily="34" charset="0"/>
            <a:cs typeface="Calibri" panose="020F0502020204030204" pitchFamily="34" charset="0"/>
          </a:endParaRPr>
        </a:p>
      </dgm:t>
    </dgm:pt>
    <dgm:pt modelId="{C561923E-2A3B-4693-8B48-7E0DAF1EC0D3}" type="parTrans" cxnId="{1D83C999-D280-434C-B9B2-A00E7351BB16}">
      <dgm:prSet/>
      <dgm:spPr/>
      <dgm:t>
        <a:bodyPr/>
        <a:lstStyle/>
        <a:p>
          <a:endParaRPr lang="en-GB"/>
        </a:p>
      </dgm:t>
    </dgm:pt>
    <dgm:pt modelId="{1AB9BC01-52BD-4313-88C3-B34B39EE8841}" type="sibTrans" cxnId="{1D83C999-D280-434C-B9B2-A00E7351BB16}">
      <dgm:prSet/>
      <dgm:spPr/>
      <dgm:t>
        <a:bodyPr/>
        <a:lstStyle/>
        <a:p>
          <a:endParaRPr lang="en-GB"/>
        </a:p>
      </dgm:t>
    </dgm:pt>
    <dgm:pt modelId="{DD318B5C-B5A4-4761-BEF5-C605171EA200}">
      <dgm:prSet phldrT="[Text]" custT="1"/>
      <dgm:spPr/>
      <dgm:t>
        <a:bodyPr/>
        <a:lstStyle/>
        <a:p>
          <a:r>
            <a:rPr lang="en-GB" sz="3600">
              <a:latin typeface="Calibri" panose="020F0502020204030204" pitchFamily="34" charset="0"/>
              <a:cs typeface="Calibri" panose="020F0502020204030204" pitchFamily="34" charset="0"/>
            </a:rPr>
            <a:t>Influencers</a:t>
          </a:r>
          <a:endParaRPr lang="en-GB" sz="3600" dirty="0">
            <a:latin typeface="Calibri" panose="020F0502020204030204" pitchFamily="34" charset="0"/>
            <a:cs typeface="Calibri" panose="020F0502020204030204" pitchFamily="34" charset="0"/>
          </a:endParaRPr>
        </a:p>
      </dgm:t>
    </dgm:pt>
    <dgm:pt modelId="{2F9B63AA-7021-4F78-8057-FA1603EAA4D6}" type="parTrans" cxnId="{2B95D594-9459-4861-B511-EF8CE5FE9998}">
      <dgm:prSet/>
      <dgm:spPr/>
      <dgm:t>
        <a:bodyPr/>
        <a:lstStyle/>
        <a:p>
          <a:endParaRPr lang="en-GB"/>
        </a:p>
      </dgm:t>
    </dgm:pt>
    <dgm:pt modelId="{EF51A9B9-DD42-4CE5-BF67-B9FBE83A52BF}" type="sibTrans" cxnId="{2B95D594-9459-4861-B511-EF8CE5FE9998}">
      <dgm:prSet/>
      <dgm:spPr/>
      <dgm:t>
        <a:bodyPr/>
        <a:lstStyle/>
        <a:p>
          <a:endParaRPr lang="en-GB"/>
        </a:p>
      </dgm:t>
    </dgm:pt>
    <dgm:pt modelId="{0B89AB54-6B8F-49F3-B7F8-6EF3F2B1F38A}" type="pres">
      <dgm:prSet presAssocID="{E398E077-6C9E-406A-A8CA-01F18A531EAE}" presName="Name0" presStyleCnt="0">
        <dgm:presLayoutVars>
          <dgm:dir/>
          <dgm:animLvl val="lvl"/>
          <dgm:resizeHandles val="exact"/>
        </dgm:presLayoutVars>
      </dgm:prSet>
      <dgm:spPr/>
    </dgm:pt>
    <dgm:pt modelId="{A36F097C-4BBF-4D1E-A7C1-E661D58B3C9B}" type="pres">
      <dgm:prSet presAssocID="{8C153651-C412-4EE2-823B-3E39ED50F507}" presName="Name8" presStyleCnt="0"/>
      <dgm:spPr/>
    </dgm:pt>
    <dgm:pt modelId="{7CC61DB3-A34C-4D2A-9BB9-0A07CBA19BFB}" type="pres">
      <dgm:prSet presAssocID="{8C153651-C412-4EE2-823B-3E39ED50F507}" presName="level" presStyleLbl="node1" presStyleIdx="0" presStyleCnt="4">
        <dgm:presLayoutVars>
          <dgm:chMax val="1"/>
          <dgm:bulletEnabled val="1"/>
        </dgm:presLayoutVars>
      </dgm:prSet>
      <dgm:spPr/>
    </dgm:pt>
    <dgm:pt modelId="{7C11F815-2426-403B-8F8B-0BFB6D063739}" type="pres">
      <dgm:prSet presAssocID="{8C153651-C412-4EE2-823B-3E39ED50F507}" presName="levelTx" presStyleLbl="revTx" presStyleIdx="0" presStyleCnt="0">
        <dgm:presLayoutVars>
          <dgm:chMax val="1"/>
          <dgm:bulletEnabled val="1"/>
        </dgm:presLayoutVars>
      </dgm:prSet>
      <dgm:spPr/>
    </dgm:pt>
    <dgm:pt modelId="{C441FC5C-9E5D-48E4-8540-D50A7A58DD4B}" type="pres">
      <dgm:prSet presAssocID="{B6338FF0-9B9E-424B-AD3F-FB06E497595F}" presName="Name8" presStyleCnt="0"/>
      <dgm:spPr/>
    </dgm:pt>
    <dgm:pt modelId="{F2B30D5E-F289-4236-BC2C-C812A2518D61}" type="pres">
      <dgm:prSet presAssocID="{B6338FF0-9B9E-424B-AD3F-FB06E497595F}" presName="level" presStyleLbl="node1" presStyleIdx="1" presStyleCnt="4">
        <dgm:presLayoutVars>
          <dgm:chMax val="1"/>
          <dgm:bulletEnabled val="1"/>
        </dgm:presLayoutVars>
      </dgm:prSet>
      <dgm:spPr/>
    </dgm:pt>
    <dgm:pt modelId="{5E42D36D-EC14-42D6-AD3E-F1503E0B7432}" type="pres">
      <dgm:prSet presAssocID="{B6338FF0-9B9E-424B-AD3F-FB06E497595F}" presName="levelTx" presStyleLbl="revTx" presStyleIdx="0" presStyleCnt="0">
        <dgm:presLayoutVars>
          <dgm:chMax val="1"/>
          <dgm:bulletEnabled val="1"/>
        </dgm:presLayoutVars>
      </dgm:prSet>
      <dgm:spPr/>
    </dgm:pt>
    <dgm:pt modelId="{32787F13-A80D-4C66-92FB-E9DFD2BE5998}" type="pres">
      <dgm:prSet presAssocID="{E9E47217-7E6E-463C-B457-66D01B9D802E}" presName="Name8" presStyleCnt="0"/>
      <dgm:spPr/>
    </dgm:pt>
    <dgm:pt modelId="{65254688-C663-4302-AE1A-7FF6FB72465A}" type="pres">
      <dgm:prSet presAssocID="{E9E47217-7E6E-463C-B457-66D01B9D802E}" presName="level" presStyleLbl="node1" presStyleIdx="2" presStyleCnt="4">
        <dgm:presLayoutVars>
          <dgm:chMax val="1"/>
          <dgm:bulletEnabled val="1"/>
        </dgm:presLayoutVars>
      </dgm:prSet>
      <dgm:spPr/>
    </dgm:pt>
    <dgm:pt modelId="{AA912D79-4793-4FB0-A3EE-C9F066250D55}" type="pres">
      <dgm:prSet presAssocID="{E9E47217-7E6E-463C-B457-66D01B9D802E}" presName="levelTx" presStyleLbl="revTx" presStyleIdx="0" presStyleCnt="0">
        <dgm:presLayoutVars>
          <dgm:chMax val="1"/>
          <dgm:bulletEnabled val="1"/>
        </dgm:presLayoutVars>
      </dgm:prSet>
      <dgm:spPr/>
    </dgm:pt>
    <dgm:pt modelId="{56C98FB0-FE3F-4F6C-9D5C-6ADF247C0217}" type="pres">
      <dgm:prSet presAssocID="{DD318B5C-B5A4-4761-BEF5-C605171EA200}" presName="Name8" presStyleCnt="0"/>
      <dgm:spPr/>
    </dgm:pt>
    <dgm:pt modelId="{44B25FBE-DC1D-4E28-893C-083CE6F2AFEC}" type="pres">
      <dgm:prSet presAssocID="{DD318B5C-B5A4-4761-BEF5-C605171EA200}" presName="level" presStyleLbl="node1" presStyleIdx="3" presStyleCnt="4">
        <dgm:presLayoutVars>
          <dgm:chMax val="1"/>
          <dgm:bulletEnabled val="1"/>
        </dgm:presLayoutVars>
      </dgm:prSet>
      <dgm:spPr/>
    </dgm:pt>
    <dgm:pt modelId="{9D288C2E-2E8B-4661-8F7E-CEE9E09A77C7}" type="pres">
      <dgm:prSet presAssocID="{DD318B5C-B5A4-4761-BEF5-C605171EA200}" presName="levelTx" presStyleLbl="revTx" presStyleIdx="0" presStyleCnt="0">
        <dgm:presLayoutVars>
          <dgm:chMax val="1"/>
          <dgm:bulletEnabled val="1"/>
        </dgm:presLayoutVars>
      </dgm:prSet>
      <dgm:spPr/>
    </dgm:pt>
  </dgm:ptLst>
  <dgm:cxnLst>
    <dgm:cxn modelId="{D941DB01-D19C-4302-A680-F6838B28E4BC}" type="presOf" srcId="{DD318B5C-B5A4-4761-BEF5-C605171EA200}" destId="{44B25FBE-DC1D-4E28-893C-083CE6F2AFEC}" srcOrd="0" destOrd="0" presId="urn:microsoft.com/office/officeart/2005/8/layout/pyramid1"/>
    <dgm:cxn modelId="{2374EB3A-0D9C-4FC0-87C8-8CACFF093951}" type="presOf" srcId="{B6338FF0-9B9E-424B-AD3F-FB06E497595F}" destId="{5E42D36D-EC14-42D6-AD3E-F1503E0B7432}" srcOrd="1" destOrd="0" presId="urn:microsoft.com/office/officeart/2005/8/layout/pyramid1"/>
    <dgm:cxn modelId="{5B40675C-7210-46FD-B5DF-9EAC6B8597A1}" type="presOf" srcId="{8C153651-C412-4EE2-823B-3E39ED50F507}" destId="{7CC61DB3-A34C-4D2A-9BB9-0A07CBA19BFB}" srcOrd="0" destOrd="0" presId="urn:microsoft.com/office/officeart/2005/8/layout/pyramid1"/>
    <dgm:cxn modelId="{46B6C15C-7DFF-4A4D-A384-878AB13F7A12}" type="presOf" srcId="{DD318B5C-B5A4-4761-BEF5-C605171EA200}" destId="{9D288C2E-2E8B-4661-8F7E-CEE9E09A77C7}" srcOrd="1" destOrd="0" presId="urn:microsoft.com/office/officeart/2005/8/layout/pyramid1"/>
    <dgm:cxn modelId="{2BACC649-C336-4E10-8325-48899922E277}" type="presOf" srcId="{E9E47217-7E6E-463C-B457-66D01B9D802E}" destId="{AA912D79-4793-4FB0-A3EE-C9F066250D55}" srcOrd="1" destOrd="0" presId="urn:microsoft.com/office/officeart/2005/8/layout/pyramid1"/>
    <dgm:cxn modelId="{775EC871-53D6-4820-9FA3-9BDFE95F179F}" srcId="{E398E077-6C9E-406A-A8CA-01F18A531EAE}" destId="{8C153651-C412-4EE2-823B-3E39ED50F507}" srcOrd="0" destOrd="0" parTransId="{729B7BC9-B2B1-4CB2-A4EE-4CD2C395122C}" sibTransId="{C19052E6-A604-4C1A-AC1A-4A60C13A3826}"/>
    <dgm:cxn modelId="{A18E9B74-98DD-4C0A-8737-BEC09C699E7C}" srcId="{E398E077-6C9E-406A-A8CA-01F18A531EAE}" destId="{B6338FF0-9B9E-424B-AD3F-FB06E497595F}" srcOrd="1" destOrd="0" parTransId="{0820A8E6-55B2-4673-B9C1-605F0F7A9E94}" sibTransId="{5C131FF4-F516-4FEE-81E9-3047D0FD837F}"/>
    <dgm:cxn modelId="{2B95D594-9459-4861-B511-EF8CE5FE9998}" srcId="{E398E077-6C9E-406A-A8CA-01F18A531EAE}" destId="{DD318B5C-B5A4-4761-BEF5-C605171EA200}" srcOrd="3" destOrd="0" parTransId="{2F9B63AA-7021-4F78-8057-FA1603EAA4D6}" sibTransId="{EF51A9B9-DD42-4CE5-BF67-B9FBE83A52BF}"/>
    <dgm:cxn modelId="{1D83C999-D280-434C-B9B2-A00E7351BB16}" srcId="{E398E077-6C9E-406A-A8CA-01F18A531EAE}" destId="{E9E47217-7E6E-463C-B457-66D01B9D802E}" srcOrd="2" destOrd="0" parTransId="{C561923E-2A3B-4693-8B48-7E0DAF1EC0D3}" sibTransId="{1AB9BC01-52BD-4313-88C3-B34B39EE8841}"/>
    <dgm:cxn modelId="{B2A08FAA-5379-44B5-91DC-A66A8A79707F}" type="presOf" srcId="{B6338FF0-9B9E-424B-AD3F-FB06E497595F}" destId="{F2B30D5E-F289-4236-BC2C-C812A2518D61}" srcOrd="0" destOrd="0" presId="urn:microsoft.com/office/officeart/2005/8/layout/pyramid1"/>
    <dgm:cxn modelId="{06E51BB6-4006-4238-B68A-1C7242F078BB}" type="presOf" srcId="{8C153651-C412-4EE2-823B-3E39ED50F507}" destId="{7C11F815-2426-403B-8F8B-0BFB6D063739}" srcOrd="1" destOrd="0" presId="urn:microsoft.com/office/officeart/2005/8/layout/pyramid1"/>
    <dgm:cxn modelId="{EEE44FC6-8B12-4D2A-89D0-A4B4257AB2FF}" type="presOf" srcId="{E9E47217-7E6E-463C-B457-66D01B9D802E}" destId="{65254688-C663-4302-AE1A-7FF6FB72465A}" srcOrd="0" destOrd="0" presId="urn:microsoft.com/office/officeart/2005/8/layout/pyramid1"/>
    <dgm:cxn modelId="{7CCA97E8-A7A7-4B00-A76E-1DC57DBDAFA4}" type="presOf" srcId="{E398E077-6C9E-406A-A8CA-01F18A531EAE}" destId="{0B89AB54-6B8F-49F3-B7F8-6EF3F2B1F38A}" srcOrd="0" destOrd="0" presId="urn:microsoft.com/office/officeart/2005/8/layout/pyramid1"/>
    <dgm:cxn modelId="{AD66DD3F-31CE-44D6-B2C7-0608965FF902}" type="presParOf" srcId="{0B89AB54-6B8F-49F3-B7F8-6EF3F2B1F38A}" destId="{A36F097C-4BBF-4D1E-A7C1-E661D58B3C9B}" srcOrd="0" destOrd="0" presId="urn:microsoft.com/office/officeart/2005/8/layout/pyramid1"/>
    <dgm:cxn modelId="{FBC3149E-B73F-4A77-BECE-82B9381DCF3C}" type="presParOf" srcId="{A36F097C-4BBF-4D1E-A7C1-E661D58B3C9B}" destId="{7CC61DB3-A34C-4D2A-9BB9-0A07CBA19BFB}" srcOrd="0" destOrd="0" presId="urn:microsoft.com/office/officeart/2005/8/layout/pyramid1"/>
    <dgm:cxn modelId="{DC0EE0C4-1F10-4B2D-9015-C5EED4C19233}" type="presParOf" srcId="{A36F097C-4BBF-4D1E-A7C1-E661D58B3C9B}" destId="{7C11F815-2426-403B-8F8B-0BFB6D063739}" srcOrd="1" destOrd="0" presId="urn:microsoft.com/office/officeart/2005/8/layout/pyramid1"/>
    <dgm:cxn modelId="{BE35223C-A148-4FC6-A213-00D99FB8F8A2}" type="presParOf" srcId="{0B89AB54-6B8F-49F3-B7F8-6EF3F2B1F38A}" destId="{C441FC5C-9E5D-48E4-8540-D50A7A58DD4B}" srcOrd="1" destOrd="0" presId="urn:microsoft.com/office/officeart/2005/8/layout/pyramid1"/>
    <dgm:cxn modelId="{9904EE50-2B77-408A-9B9A-EE659E8F4FBC}" type="presParOf" srcId="{C441FC5C-9E5D-48E4-8540-D50A7A58DD4B}" destId="{F2B30D5E-F289-4236-BC2C-C812A2518D61}" srcOrd="0" destOrd="0" presId="urn:microsoft.com/office/officeart/2005/8/layout/pyramid1"/>
    <dgm:cxn modelId="{9596119C-1A40-4085-A182-9CA725B5C9B3}" type="presParOf" srcId="{C441FC5C-9E5D-48E4-8540-D50A7A58DD4B}" destId="{5E42D36D-EC14-42D6-AD3E-F1503E0B7432}" srcOrd="1" destOrd="0" presId="urn:microsoft.com/office/officeart/2005/8/layout/pyramid1"/>
    <dgm:cxn modelId="{7C4F9670-A2E1-4EAE-BA4B-C30FD09AA132}" type="presParOf" srcId="{0B89AB54-6B8F-49F3-B7F8-6EF3F2B1F38A}" destId="{32787F13-A80D-4C66-92FB-E9DFD2BE5998}" srcOrd="2" destOrd="0" presId="urn:microsoft.com/office/officeart/2005/8/layout/pyramid1"/>
    <dgm:cxn modelId="{69BD5809-C567-438E-9EEB-FD7D1731795C}" type="presParOf" srcId="{32787F13-A80D-4C66-92FB-E9DFD2BE5998}" destId="{65254688-C663-4302-AE1A-7FF6FB72465A}" srcOrd="0" destOrd="0" presId="urn:microsoft.com/office/officeart/2005/8/layout/pyramid1"/>
    <dgm:cxn modelId="{63AD1050-3B92-4D95-B975-98BABE4C51CC}" type="presParOf" srcId="{32787F13-A80D-4C66-92FB-E9DFD2BE5998}" destId="{AA912D79-4793-4FB0-A3EE-C9F066250D55}" srcOrd="1" destOrd="0" presId="urn:microsoft.com/office/officeart/2005/8/layout/pyramid1"/>
    <dgm:cxn modelId="{2302146A-F2FA-4D7B-BD7E-651852F9A1A4}" type="presParOf" srcId="{0B89AB54-6B8F-49F3-B7F8-6EF3F2B1F38A}" destId="{56C98FB0-FE3F-4F6C-9D5C-6ADF247C0217}" srcOrd="3" destOrd="0" presId="urn:microsoft.com/office/officeart/2005/8/layout/pyramid1"/>
    <dgm:cxn modelId="{927D6224-583D-4D42-98D5-715F5917CDD0}" type="presParOf" srcId="{56C98FB0-FE3F-4F6C-9D5C-6ADF247C0217}" destId="{44B25FBE-DC1D-4E28-893C-083CE6F2AFEC}" srcOrd="0" destOrd="0" presId="urn:microsoft.com/office/officeart/2005/8/layout/pyramid1"/>
    <dgm:cxn modelId="{A31F87F1-7B2A-4F42-B51A-E7614EBFF112}" type="presParOf" srcId="{56C98FB0-FE3F-4F6C-9D5C-6ADF247C0217}" destId="{9D288C2E-2E8B-4661-8F7E-CEE9E09A77C7}"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B711AB-472B-44F8-9B24-70C775884AD8}" type="doc">
      <dgm:prSet loTypeId="urn:microsoft.com/office/officeart/2011/layout/CircleProcess" loCatId="process" qsTypeId="urn:microsoft.com/office/officeart/2005/8/quickstyle/simple1" qsCatId="simple" csTypeId="urn:microsoft.com/office/officeart/2005/8/colors/colorful3" csCatId="colorful" phldr="1"/>
      <dgm:spPr/>
      <dgm:t>
        <a:bodyPr/>
        <a:lstStyle/>
        <a:p>
          <a:endParaRPr lang="en-GB"/>
        </a:p>
      </dgm:t>
    </dgm:pt>
    <dgm:pt modelId="{0E5C21F7-6F98-4BF9-A546-71C78FC3F032}">
      <dgm:prSet phldrT="[Text]"/>
      <dgm:spPr/>
      <dgm:t>
        <a:bodyPr/>
        <a:lstStyle/>
        <a:p>
          <a:r>
            <a:rPr lang="en-GB" b="1" dirty="0">
              <a:solidFill>
                <a:schemeClr val="accent2"/>
              </a:solidFill>
              <a:latin typeface="Calibri" panose="020F0502020204030204" pitchFamily="34" charset="0"/>
              <a:cs typeface="Calibri" panose="020F0502020204030204" pitchFamily="34" charset="0"/>
            </a:rPr>
            <a:t>BUDGET</a:t>
          </a:r>
        </a:p>
      </dgm:t>
    </dgm:pt>
    <dgm:pt modelId="{B03DAD72-F0EF-4079-BA53-B879953D00F3}" type="parTrans" cxnId="{737317E3-8CC9-4FFA-AF88-4FA6B4C68FED}">
      <dgm:prSet/>
      <dgm:spPr/>
      <dgm:t>
        <a:bodyPr/>
        <a:lstStyle/>
        <a:p>
          <a:endParaRPr lang="en-GB"/>
        </a:p>
      </dgm:t>
    </dgm:pt>
    <dgm:pt modelId="{A079891D-67C9-43B8-9357-372A8565FECB}" type="sibTrans" cxnId="{737317E3-8CC9-4FFA-AF88-4FA6B4C68FED}">
      <dgm:prSet/>
      <dgm:spPr/>
      <dgm:t>
        <a:bodyPr/>
        <a:lstStyle/>
        <a:p>
          <a:endParaRPr lang="en-GB"/>
        </a:p>
      </dgm:t>
    </dgm:pt>
    <dgm:pt modelId="{099612C9-F043-4C04-9FD0-D53B22037C12}">
      <dgm:prSet phldrT="[Text]"/>
      <dgm:spPr/>
      <dgm:t>
        <a:bodyPr/>
        <a:lstStyle/>
        <a:p>
          <a:r>
            <a:rPr lang="en-GB" b="1" dirty="0">
              <a:solidFill>
                <a:schemeClr val="accent2"/>
              </a:solidFill>
              <a:latin typeface="Calibri" panose="020F0502020204030204" pitchFamily="34" charset="0"/>
              <a:cs typeface="Calibri" panose="020F0502020204030204" pitchFamily="34" charset="0"/>
            </a:rPr>
            <a:t>AUTHORITY</a:t>
          </a:r>
        </a:p>
      </dgm:t>
    </dgm:pt>
    <dgm:pt modelId="{027CFC1B-9A72-4792-AE6B-B49ACC0C93B8}" type="parTrans" cxnId="{A79FB033-F82A-4607-A024-862F4DDA3298}">
      <dgm:prSet/>
      <dgm:spPr/>
      <dgm:t>
        <a:bodyPr/>
        <a:lstStyle/>
        <a:p>
          <a:endParaRPr lang="en-GB"/>
        </a:p>
      </dgm:t>
    </dgm:pt>
    <dgm:pt modelId="{DA074EE9-B379-4B90-84AF-1B862E079BBB}" type="sibTrans" cxnId="{A79FB033-F82A-4607-A024-862F4DDA3298}">
      <dgm:prSet/>
      <dgm:spPr/>
      <dgm:t>
        <a:bodyPr/>
        <a:lstStyle/>
        <a:p>
          <a:endParaRPr lang="en-GB"/>
        </a:p>
      </dgm:t>
    </dgm:pt>
    <dgm:pt modelId="{A36D6186-C213-4EF0-BC78-8B68C8AE1148}">
      <dgm:prSet phldrT="[Text]"/>
      <dgm:spPr/>
      <dgm:t>
        <a:bodyPr/>
        <a:lstStyle/>
        <a:p>
          <a:r>
            <a:rPr lang="en-GB" b="1" dirty="0">
              <a:solidFill>
                <a:schemeClr val="accent2"/>
              </a:solidFill>
              <a:latin typeface="Calibri" panose="020F0502020204030204" pitchFamily="34" charset="0"/>
              <a:cs typeface="Calibri" panose="020F0502020204030204" pitchFamily="34" charset="0"/>
            </a:rPr>
            <a:t>NEED</a:t>
          </a:r>
        </a:p>
      </dgm:t>
    </dgm:pt>
    <dgm:pt modelId="{983BAAA1-609A-440C-B88C-E8399A26812B}" type="parTrans" cxnId="{873B5F55-10A8-4C69-9E5A-4A43BD908081}">
      <dgm:prSet/>
      <dgm:spPr/>
      <dgm:t>
        <a:bodyPr/>
        <a:lstStyle/>
        <a:p>
          <a:endParaRPr lang="en-GB"/>
        </a:p>
      </dgm:t>
    </dgm:pt>
    <dgm:pt modelId="{5702C3B2-BD54-4EF8-8B42-1B8E2613A3D3}" type="sibTrans" cxnId="{873B5F55-10A8-4C69-9E5A-4A43BD908081}">
      <dgm:prSet/>
      <dgm:spPr/>
      <dgm:t>
        <a:bodyPr/>
        <a:lstStyle/>
        <a:p>
          <a:endParaRPr lang="en-GB"/>
        </a:p>
      </dgm:t>
    </dgm:pt>
    <dgm:pt modelId="{3F28ABF3-E4DD-4EF1-A49B-C3D6CF4F400E}">
      <dgm:prSet phldrT="[Text]"/>
      <dgm:spPr/>
      <dgm:t>
        <a:bodyPr/>
        <a:lstStyle/>
        <a:p>
          <a:r>
            <a:rPr lang="en-GB" b="1" dirty="0">
              <a:solidFill>
                <a:schemeClr val="accent2"/>
              </a:solidFill>
              <a:latin typeface="Calibri" panose="020F0502020204030204" pitchFamily="34" charset="0"/>
              <a:cs typeface="Calibri" panose="020F0502020204030204" pitchFamily="34" charset="0"/>
            </a:rPr>
            <a:t>TIMELINE</a:t>
          </a:r>
        </a:p>
      </dgm:t>
    </dgm:pt>
    <dgm:pt modelId="{E929E069-273B-40D3-ADFB-9A320235A182}" type="parTrans" cxnId="{6C579764-A247-41FB-BFCF-7DE71D2445F9}">
      <dgm:prSet/>
      <dgm:spPr/>
      <dgm:t>
        <a:bodyPr/>
        <a:lstStyle/>
        <a:p>
          <a:endParaRPr lang="en-GB"/>
        </a:p>
      </dgm:t>
    </dgm:pt>
    <dgm:pt modelId="{0B10E971-D83F-468F-B5DB-5805D464188B}" type="sibTrans" cxnId="{6C579764-A247-41FB-BFCF-7DE71D2445F9}">
      <dgm:prSet/>
      <dgm:spPr/>
      <dgm:t>
        <a:bodyPr/>
        <a:lstStyle/>
        <a:p>
          <a:endParaRPr lang="en-GB"/>
        </a:p>
      </dgm:t>
    </dgm:pt>
    <dgm:pt modelId="{369D8D07-8235-4C5A-B5A1-FE059CB9C569}" type="pres">
      <dgm:prSet presAssocID="{6DB711AB-472B-44F8-9B24-70C775884AD8}" presName="Name0" presStyleCnt="0">
        <dgm:presLayoutVars>
          <dgm:chMax val="11"/>
          <dgm:chPref val="11"/>
          <dgm:dir/>
          <dgm:resizeHandles/>
        </dgm:presLayoutVars>
      </dgm:prSet>
      <dgm:spPr/>
    </dgm:pt>
    <dgm:pt modelId="{6F7C410A-41BB-4ADF-8C20-D18A7F45C140}" type="pres">
      <dgm:prSet presAssocID="{3F28ABF3-E4DD-4EF1-A49B-C3D6CF4F400E}" presName="Accent4" presStyleCnt="0"/>
      <dgm:spPr/>
    </dgm:pt>
    <dgm:pt modelId="{1372C26D-021E-48DD-9AC3-2372C303C584}" type="pres">
      <dgm:prSet presAssocID="{3F28ABF3-E4DD-4EF1-A49B-C3D6CF4F400E}" presName="Accent" presStyleLbl="node1" presStyleIdx="0" presStyleCnt="4"/>
      <dgm:spPr/>
    </dgm:pt>
    <dgm:pt modelId="{D104230F-58C4-4FD1-B192-7B0B560D5FD9}" type="pres">
      <dgm:prSet presAssocID="{3F28ABF3-E4DD-4EF1-A49B-C3D6CF4F400E}" presName="ParentBackground4" presStyleCnt="0"/>
      <dgm:spPr/>
    </dgm:pt>
    <dgm:pt modelId="{0C783C48-1439-4C32-A377-14926BCB0092}" type="pres">
      <dgm:prSet presAssocID="{3F28ABF3-E4DD-4EF1-A49B-C3D6CF4F400E}" presName="ParentBackground" presStyleLbl="fgAcc1" presStyleIdx="0" presStyleCnt="4"/>
      <dgm:spPr/>
    </dgm:pt>
    <dgm:pt modelId="{27FCF661-B1F4-4469-82AF-3C4EF400C55A}" type="pres">
      <dgm:prSet presAssocID="{3F28ABF3-E4DD-4EF1-A49B-C3D6CF4F400E}" presName="Parent4" presStyleLbl="revTx" presStyleIdx="0" presStyleCnt="0">
        <dgm:presLayoutVars>
          <dgm:chMax val="1"/>
          <dgm:chPref val="1"/>
          <dgm:bulletEnabled val="1"/>
        </dgm:presLayoutVars>
      </dgm:prSet>
      <dgm:spPr/>
    </dgm:pt>
    <dgm:pt modelId="{4B1373D1-B0D1-4201-BA4B-4C16D6207F7B}" type="pres">
      <dgm:prSet presAssocID="{A36D6186-C213-4EF0-BC78-8B68C8AE1148}" presName="Accent3" presStyleCnt="0"/>
      <dgm:spPr/>
    </dgm:pt>
    <dgm:pt modelId="{31238B77-FF86-4D8F-83B9-1ADE70828286}" type="pres">
      <dgm:prSet presAssocID="{A36D6186-C213-4EF0-BC78-8B68C8AE1148}" presName="Accent" presStyleLbl="node1" presStyleIdx="1" presStyleCnt="4"/>
      <dgm:spPr/>
    </dgm:pt>
    <dgm:pt modelId="{394E8D9B-0496-44EB-9EFD-0CE1F804D855}" type="pres">
      <dgm:prSet presAssocID="{A36D6186-C213-4EF0-BC78-8B68C8AE1148}" presName="ParentBackground3" presStyleCnt="0"/>
      <dgm:spPr/>
    </dgm:pt>
    <dgm:pt modelId="{969AAE81-8A87-4779-9B40-43B93CFBB399}" type="pres">
      <dgm:prSet presAssocID="{A36D6186-C213-4EF0-BC78-8B68C8AE1148}" presName="ParentBackground" presStyleLbl="fgAcc1" presStyleIdx="1" presStyleCnt="4"/>
      <dgm:spPr/>
    </dgm:pt>
    <dgm:pt modelId="{A6D65727-D244-45D9-B693-EFA8EFAEE483}" type="pres">
      <dgm:prSet presAssocID="{A36D6186-C213-4EF0-BC78-8B68C8AE1148}" presName="Parent3" presStyleLbl="revTx" presStyleIdx="0" presStyleCnt="0">
        <dgm:presLayoutVars>
          <dgm:chMax val="1"/>
          <dgm:chPref val="1"/>
          <dgm:bulletEnabled val="1"/>
        </dgm:presLayoutVars>
      </dgm:prSet>
      <dgm:spPr/>
    </dgm:pt>
    <dgm:pt modelId="{9060FEAC-1BE8-490C-A23B-C9A329DD9624}" type="pres">
      <dgm:prSet presAssocID="{099612C9-F043-4C04-9FD0-D53B22037C12}" presName="Accent2" presStyleCnt="0"/>
      <dgm:spPr/>
    </dgm:pt>
    <dgm:pt modelId="{A7A17D1E-2DB7-42F3-A8EB-4E1A9E80A4F4}" type="pres">
      <dgm:prSet presAssocID="{099612C9-F043-4C04-9FD0-D53B22037C12}" presName="Accent" presStyleLbl="node1" presStyleIdx="2" presStyleCnt="4"/>
      <dgm:spPr/>
    </dgm:pt>
    <dgm:pt modelId="{F33108F7-E749-458A-BBF5-D932BEAE7840}" type="pres">
      <dgm:prSet presAssocID="{099612C9-F043-4C04-9FD0-D53B22037C12}" presName="ParentBackground2" presStyleCnt="0"/>
      <dgm:spPr/>
    </dgm:pt>
    <dgm:pt modelId="{E79CFB76-DE9C-470C-B3FE-E736E380D523}" type="pres">
      <dgm:prSet presAssocID="{099612C9-F043-4C04-9FD0-D53B22037C12}" presName="ParentBackground" presStyleLbl="fgAcc1" presStyleIdx="2" presStyleCnt="4"/>
      <dgm:spPr/>
    </dgm:pt>
    <dgm:pt modelId="{245E8969-BA8A-48D1-876C-F9AE5E06C3E2}" type="pres">
      <dgm:prSet presAssocID="{099612C9-F043-4C04-9FD0-D53B22037C12}" presName="Parent2" presStyleLbl="revTx" presStyleIdx="0" presStyleCnt="0">
        <dgm:presLayoutVars>
          <dgm:chMax val="1"/>
          <dgm:chPref val="1"/>
          <dgm:bulletEnabled val="1"/>
        </dgm:presLayoutVars>
      </dgm:prSet>
      <dgm:spPr/>
    </dgm:pt>
    <dgm:pt modelId="{1F4BEE60-7A35-410D-BBD3-D763FD90BAD1}" type="pres">
      <dgm:prSet presAssocID="{0E5C21F7-6F98-4BF9-A546-71C78FC3F032}" presName="Accent1" presStyleCnt="0"/>
      <dgm:spPr/>
    </dgm:pt>
    <dgm:pt modelId="{EB2EE624-3D79-4415-AD67-AD90D97AA889}" type="pres">
      <dgm:prSet presAssocID="{0E5C21F7-6F98-4BF9-A546-71C78FC3F032}" presName="Accent" presStyleLbl="node1" presStyleIdx="3" presStyleCnt="4"/>
      <dgm:spPr/>
    </dgm:pt>
    <dgm:pt modelId="{39349CAE-CD08-4851-A248-FA6F1885BFFD}" type="pres">
      <dgm:prSet presAssocID="{0E5C21F7-6F98-4BF9-A546-71C78FC3F032}" presName="ParentBackground1" presStyleCnt="0"/>
      <dgm:spPr/>
    </dgm:pt>
    <dgm:pt modelId="{C157F4F6-F752-4204-BFCC-32CFA3D8E89D}" type="pres">
      <dgm:prSet presAssocID="{0E5C21F7-6F98-4BF9-A546-71C78FC3F032}" presName="ParentBackground" presStyleLbl="fgAcc1" presStyleIdx="3" presStyleCnt="4"/>
      <dgm:spPr/>
    </dgm:pt>
    <dgm:pt modelId="{80290D42-77D2-47F5-AE62-DDCA08181932}" type="pres">
      <dgm:prSet presAssocID="{0E5C21F7-6F98-4BF9-A546-71C78FC3F032}" presName="Parent1" presStyleLbl="revTx" presStyleIdx="0" presStyleCnt="0">
        <dgm:presLayoutVars>
          <dgm:chMax val="1"/>
          <dgm:chPref val="1"/>
          <dgm:bulletEnabled val="1"/>
        </dgm:presLayoutVars>
      </dgm:prSet>
      <dgm:spPr/>
    </dgm:pt>
  </dgm:ptLst>
  <dgm:cxnLst>
    <dgm:cxn modelId="{F1427D06-6E5B-49B0-9B17-7B59E70226E0}" type="presOf" srcId="{6DB711AB-472B-44F8-9B24-70C775884AD8}" destId="{369D8D07-8235-4C5A-B5A1-FE059CB9C569}" srcOrd="0" destOrd="0" presId="urn:microsoft.com/office/officeart/2011/layout/CircleProcess"/>
    <dgm:cxn modelId="{54EB7D0C-8B0F-4FB1-9C02-1BF460A7C523}" type="presOf" srcId="{099612C9-F043-4C04-9FD0-D53B22037C12}" destId="{245E8969-BA8A-48D1-876C-F9AE5E06C3E2}" srcOrd="1" destOrd="0" presId="urn:microsoft.com/office/officeart/2011/layout/CircleProcess"/>
    <dgm:cxn modelId="{381FBB2C-4983-420F-B9B4-A3CF8EDB94A3}" type="presOf" srcId="{0E5C21F7-6F98-4BF9-A546-71C78FC3F032}" destId="{C157F4F6-F752-4204-BFCC-32CFA3D8E89D}" srcOrd="0" destOrd="0" presId="urn:microsoft.com/office/officeart/2011/layout/CircleProcess"/>
    <dgm:cxn modelId="{A79FB033-F82A-4607-A024-862F4DDA3298}" srcId="{6DB711AB-472B-44F8-9B24-70C775884AD8}" destId="{099612C9-F043-4C04-9FD0-D53B22037C12}" srcOrd="1" destOrd="0" parTransId="{027CFC1B-9A72-4792-AE6B-B49ACC0C93B8}" sibTransId="{DA074EE9-B379-4B90-84AF-1B862E079BBB}"/>
    <dgm:cxn modelId="{7E06B761-1E9A-4D75-A649-64CC3F6EE47F}" type="presOf" srcId="{3F28ABF3-E4DD-4EF1-A49B-C3D6CF4F400E}" destId="{0C783C48-1439-4C32-A377-14926BCB0092}" srcOrd="0" destOrd="0" presId="urn:microsoft.com/office/officeart/2011/layout/CircleProcess"/>
    <dgm:cxn modelId="{6C579764-A247-41FB-BFCF-7DE71D2445F9}" srcId="{6DB711AB-472B-44F8-9B24-70C775884AD8}" destId="{3F28ABF3-E4DD-4EF1-A49B-C3D6CF4F400E}" srcOrd="3" destOrd="0" parTransId="{E929E069-273B-40D3-ADFB-9A320235A182}" sibTransId="{0B10E971-D83F-468F-B5DB-5805D464188B}"/>
    <dgm:cxn modelId="{873B5F55-10A8-4C69-9E5A-4A43BD908081}" srcId="{6DB711AB-472B-44F8-9B24-70C775884AD8}" destId="{A36D6186-C213-4EF0-BC78-8B68C8AE1148}" srcOrd="2" destOrd="0" parTransId="{983BAAA1-609A-440C-B88C-E8399A26812B}" sibTransId="{5702C3B2-BD54-4EF8-8B42-1B8E2613A3D3}"/>
    <dgm:cxn modelId="{50095B5A-930B-4310-86D2-4905DF2D474B}" type="presOf" srcId="{3F28ABF3-E4DD-4EF1-A49B-C3D6CF4F400E}" destId="{27FCF661-B1F4-4469-82AF-3C4EF400C55A}" srcOrd="1" destOrd="0" presId="urn:microsoft.com/office/officeart/2011/layout/CircleProcess"/>
    <dgm:cxn modelId="{9F7653A8-A1B9-4FB4-BE64-1644FDB5600C}" type="presOf" srcId="{A36D6186-C213-4EF0-BC78-8B68C8AE1148}" destId="{969AAE81-8A87-4779-9B40-43B93CFBB399}" srcOrd="0" destOrd="0" presId="urn:microsoft.com/office/officeart/2011/layout/CircleProcess"/>
    <dgm:cxn modelId="{5E2306A9-7AA3-4DB3-8210-13386694E319}" type="presOf" srcId="{A36D6186-C213-4EF0-BC78-8B68C8AE1148}" destId="{A6D65727-D244-45D9-B693-EFA8EFAEE483}" srcOrd="1" destOrd="0" presId="urn:microsoft.com/office/officeart/2011/layout/CircleProcess"/>
    <dgm:cxn modelId="{97DB2ACE-228F-439B-A259-231A8DECCD13}" type="presOf" srcId="{099612C9-F043-4C04-9FD0-D53B22037C12}" destId="{E79CFB76-DE9C-470C-B3FE-E736E380D523}" srcOrd="0" destOrd="0" presId="urn:microsoft.com/office/officeart/2011/layout/CircleProcess"/>
    <dgm:cxn modelId="{9EFD0FD2-2657-4AAA-A5E3-72E73BCA244F}" type="presOf" srcId="{0E5C21F7-6F98-4BF9-A546-71C78FC3F032}" destId="{80290D42-77D2-47F5-AE62-DDCA08181932}" srcOrd="1" destOrd="0" presId="urn:microsoft.com/office/officeart/2011/layout/CircleProcess"/>
    <dgm:cxn modelId="{737317E3-8CC9-4FFA-AF88-4FA6B4C68FED}" srcId="{6DB711AB-472B-44F8-9B24-70C775884AD8}" destId="{0E5C21F7-6F98-4BF9-A546-71C78FC3F032}" srcOrd="0" destOrd="0" parTransId="{B03DAD72-F0EF-4079-BA53-B879953D00F3}" sibTransId="{A079891D-67C9-43B8-9357-372A8565FECB}"/>
    <dgm:cxn modelId="{403B2536-0EF5-4AB8-8914-70BDB2F47A9A}" type="presParOf" srcId="{369D8D07-8235-4C5A-B5A1-FE059CB9C569}" destId="{6F7C410A-41BB-4ADF-8C20-D18A7F45C140}" srcOrd="0" destOrd="0" presId="urn:microsoft.com/office/officeart/2011/layout/CircleProcess"/>
    <dgm:cxn modelId="{6EE03B8C-06BB-448D-B0C3-F365ABFECBD8}" type="presParOf" srcId="{6F7C410A-41BB-4ADF-8C20-D18A7F45C140}" destId="{1372C26D-021E-48DD-9AC3-2372C303C584}" srcOrd="0" destOrd="0" presId="urn:microsoft.com/office/officeart/2011/layout/CircleProcess"/>
    <dgm:cxn modelId="{69A00721-C286-44DE-A5FE-647ED614F05A}" type="presParOf" srcId="{369D8D07-8235-4C5A-B5A1-FE059CB9C569}" destId="{D104230F-58C4-4FD1-B192-7B0B560D5FD9}" srcOrd="1" destOrd="0" presId="urn:microsoft.com/office/officeart/2011/layout/CircleProcess"/>
    <dgm:cxn modelId="{CA5A4EED-7A76-4B35-91BC-6400628416A8}" type="presParOf" srcId="{D104230F-58C4-4FD1-B192-7B0B560D5FD9}" destId="{0C783C48-1439-4C32-A377-14926BCB0092}" srcOrd="0" destOrd="0" presId="urn:microsoft.com/office/officeart/2011/layout/CircleProcess"/>
    <dgm:cxn modelId="{8919FFDB-5C26-4542-AE70-2F4F20A305B2}" type="presParOf" srcId="{369D8D07-8235-4C5A-B5A1-FE059CB9C569}" destId="{27FCF661-B1F4-4469-82AF-3C4EF400C55A}" srcOrd="2" destOrd="0" presId="urn:microsoft.com/office/officeart/2011/layout/CircleProcess"/>
    <dgm:cxn modelId="{086C0BCF-1C9B-44D8-A4B4-8ED5111C0228}" type="presParOf" srcId="{369D8D07-8235-4C5A-B5A1-FE059CB9C569}" destId="{4B1373D1-B0D1-4201-BA4B-4C16D6207F7B}" srcOrd="3" destOrd="0" presId="urn:microsoft.com/office/officeart/2011/layout/CircleProcess"/>
    <dgm:cxn modelId="{B7946148-5B8D-488A-AFA1-80CD8C7AD1DB}" type="presParOf" srcId="{4B1373D1-B0D1-4201-BA4B-4C16D6207F7B}" destId="{31238B77-FF86-4D8F-83B9-1ADE70828286}" srcOrd="0" destOrd="0" presId="urn:microsoft.com/office/officeart/2011/layout/CircleProcess"/>
    <dgm:cxn modelId="{BED25E0D-9AA9-4653-ADF3-70B3B3B6F353}" type="presParOf" srcId="{369D8D07-8235-4C5A-B5A1-FE059CB9C569}" destId="{394E8D9B-0496-44EB-9EFD-0CE1F804D855}" srcOrd="4" destOrd="0" presId="urn:microsoft.com/office/officeart/2011/layout/CircleProcess"/>
    <dgm:cxn modelId="{61D4AD92-CC01-47A5-93C6-B4679C8AC853}" type="presParOf" srcId="{394E8D9B-0496-44EB-9EFD-0CE1F804D855}" destId="{969AAE81-8A87-4779-9B40-43B93CFBB399}" srcOrd="0" destOrd="0" presId="urn:microsoft.com/office/officeart/2011/layout/CircleProcess"/>
    <dgm:cxn modelId="{44B35CD2-E6B1-4456-8B01-80D87F17681C}" type="presParOf" srcId="{369D8D07-8235-4C5A-B5A1-FE059CB9C569}" destId="{A6D65727-D244-45D9-B693-EFA8EFAEE483}" srcOrd="5" destOrd="0" presId="urn:microsoft.com/office/officeart/2011/layout/CircleProcess"/>
    <dgm:cxn modelId="{087E4F2A-7973-488C-A930-B89B2000A35E}" type="presParOf" srcId="{369D8D07-8235-4C5A-B5A1-FE059CB9C569}" destId="{9060FEAC-1BE8-490C-A23B-C9A329DD9624}" srcOrd="6" destOrd="0" presId="urn:microsoft.com/office/officeart/2011/layout/CircleProcess"/>
    <dgm:cxn modelId="{DA8B1E2B-63C7-4AF3-BA6F-8B4003BE7A11}" type="presParOf" srcId="{9060FEAC-1BE8-490C-A23B-C9A329DD9624}" destId="{A7A17D1E-2DB7-42F3-A8EB-4E1A9E80A4F4}" srcOrd="0" destOrd="0" presId="urn:microsoft.com/office/officeart/2011/layout/CircleProcess"/>
    <dgm:cxn modelId="{BE5D4D8E-60E6-4AFE-AAFB-7EC27F1C902B}" type="presParOf" srcId="{369D8D07-8235-4C5A-B5A1-FE059CB9C569}" destId="{F33108F7-E749-458A-BBF5-D932BEAE7840}" srcOrd="7" destOrd="0" presId="urn:microsoft.com/office/officeart/2011/layout/CircleProcess"/>
    <dgm:cxn modelId="{94B5AF2D-BF1A-4AF3-852E-A4996815F4FF}" type="presParOf" srcId="{F33108F7-E749-458A-BBF5-D932BEAE7840}" destId="{E79CFB76-DE9C-470C-B3FE-E736E380D523}" srcOrd="0" destOrd="0" presId="urn:microsoft.com/office/officeart/2011/layout/CircleProcess"/>
    <dgm:cxn modelId="{37D7C114-1085-4504-9179-06D0FC1E23CF}" type="presParOf" srcId="{369D8D07-8235-4C5A-B5A1-FE059CB9C569}" destId="{245E8969-BA8A-48D1-876C-F9AE5E06C3E2}" srcOrd="8" destOrd="0" presId="urn:microsoft.com/office/officeart/2011/layout/CircleProcess"/>
    <dgm:cxn modelId="{388294DF-19A8-41FD-9168-58AEDA78BD5D}" type="presParOf" srcId="{369D8D07-8235-4C5A-B5A1-FE059CB9C569}" destId="{1F4BEE60-7A35-410D-BBD3-D763FD90BAD1}" srcOrd="9" destOrd="0" presId="urn:microsoft.com/office/officeart/2011/layout/CircleProcess"/>
    <dgm:cxn modelId="{1C7F9CE8-0D97-4186-8E6C-E304E4AEE9F6}" type="presParOf" srcId="{1F4BEE60-7A35-410D-BBD3-D763FD90BAD1}" destId="{EB2EE624-3D79-4415-AD67-AD90D97AA889}" srcOrd="0" destOrd="0" presId="urn:microsoft.com/office/officeart/2011/layout/CircleProcess"/>
    <dgm:cxn modelId="{AA5A0B3A-778F-4687-AE8E-30D5428D34D9}" type="presParOf" srcId="{369D8D07-8235-4C5A-B5A1-FE059CB9C569}" destId="{39349CAE-CD08-4851-A248-FA6F1885BFFD}" srcOrd="10" destOrd="0" presId="urn:microsoft.com/office/officeart/2011/layout/CircleProcess"/>
    <dgm:cxn modelId="{76146FBF-08BA-4B31-B5BC-C45A9531D772}" type="presParOf" srcId="{39349CAE-CD08-4851-A248-FA6F1885BFFD}" destId="{C157F4F6-F752-4204-BFCC-32CFA3D8E89D}" srcOrd="0" destOrd="0" presId="urn:microsoft.com/office/officeart/2011/layout/CircleProcess"/>
    <dgm:cxn modelId="{BF3B093A-4450-46F9-91D0-4349847A4D4A}" type="presParOf" srcId="{369D8D07-8235-4C5A-B5A1-FE059CB9C569}" destId="{80290D42-77D2-47F5-AE62-DDCA08181932}" srcOrd="11"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05372F-633F-4664-906D-5FA898F1ED06}" type="doc">
      <dgm:prSet loTypeId="urn:microsoft.com/office/officeart/2005/8/layout/process4" loCatId="process" qsTypeId="urn:microsoft.com/office/officeart/2005/8/quickstyle/simple5" qsCatId="simple" csTypeId="urn:microsoft.com/office/officeart/2005/8/colors/accent4_5" csCatId="accent4" phldr="1"/>
      <dgm:spPr/>
      <dgm:t>
        <a:bodyPr/>
        <a:lstStyle/>
        <a:p>
          <a:endParaRPr lang="en-GB"/>
        </a:p>
      </dgm:t>
    </dgm:pt>
    <dgm:pt modelId="{68B5ECE5-FA84-44C3-86DF-BD68E9F35400}">
      <dgm:prSet phldrT="[Text]"/>
      <dgm:spPr>
        <a:gradFill rotWithShape="0">
          <a:gsLst>
            <a:gs pos="0">
              <a:schemeClr val="accent2"/>
            </a:gs>
            <a:gs pos="50000">
              <a:schemeClr val="accent4">
                <a:alpha val="90000"/>
                <a:hueOff val="0"/>
                <a:satOff val="0"/>
                <a:lumOff val="0"/>
                <a:alphaOff val="-40000"/>
                <a:satMod val="110000"/>
                <a:lumMod val="100000"/>
                <a:shade val="100000"/>
              </a:schemeClr>
            </a:gs>
            <a:gs pos="100000">
              <a:schemeClr val="accent4">
                <a:alpha val="90000"/>
                <a:hueOff val="0"/>
                <a:satOff val="0"/>
                <a:lumOff val="0"/>
                <a:alphaOff val="-40000"/>
                <a:lumMod val="99000"/>
                <a:satMod val="120000"/>
                <a:shade val="78000"/>
              </a:schemeClr>
            </a:gs>
          </a:gsLst>
        </a:gradFill>
      </dgm:spPr>
      <dgm:t>
        <a:bodyPr/>
        <a:lstStyle/>
        <a:p>
          <a:r>
            <a:rPr lang="en-GB" dirty="0">
              <a:latin typeface="Calibri" panose="020F0502020204030204" pitchFamily="34" charset="0"/>
              <a:cs typeface="Calibri" panose="020F0502020204030204" pitchFamily="34" charset="0"/>
            </a:rPr>
            <a:t>MQL</a:t>
          </a:r>
        </a:p>
      </dgm:t>
    </dgm:pt>
    <dgm:pt modelId="{C0DA6861-7967-4933-80DB-77CECB3E40A1}" type="parTrans" cxnId="{3DDB987B-F5B2-46FF-95F5-6B34834C3709}">
      <dgm:prSet/>
      <dgm:spPr/>
      <dgm:t>
        <a:bodyPr/>
        <a:lstStyle/>
        <a:p>
          <a:endParaRPr lang="en-GB"/>
        </a:p>
      </dgm:t>
    </dgm:pt>
    <dgm:pt modelId="{8BC451FA-22AF-4A81-9C5E-EB5382F579D2}" type="sibTrans" cxnId="{3DDB987B-F5B2-46FF-95F5-6B34834C3709}">
      <dgm:prSet/>
      <dgm:spPr/>
      <dgm:t>
        <a:bodyPr/>
        <a:lstStyle/>
        <a:p>
          <a:endParaRPr lang="en-GB"/>
        </a:p>
      </dgm:t>
    </dgm:pt>
    <dgm:pt modelId="{BC0D5360-A0CB-4861-8B5C-952629587877}">
      <dgm:prSet phldrT="[Text]" custT="1"/>
      <dgm:spPr>
        <a:ln>
          <a:solidFill>
            <a:schemeClr val="accent2">
              <a:alpha val="90000"/>
            </a:schemeClr>
          </a:solidFill>
        </a:ln>
      </dgm:spPr>
      <dgm:t>
        <a:bodyPr/>
        <a:lstStyle/>
        <a:p>
          <a:r>
            <a:rPr lang="en-GB" sz="2000" dirty="0">
              <a:solidFill>
                <a:schemeClr val="accent2"/>
              </a:solidFill>
              <a:latin typeface="Calibri" panose="020F0502020204030204" pitchFamily="34" charset="0"/>
              <a:cs typeface="Calibri" panose="020F0502020204030204" pitchFamily="34" charset="0"/>
            </a:rPr>
            <a:t>Marketing Qualified Lead </a:t>
          </a:r>
        </a:p>
      </dgm:t>
    </dgm:pt>
    <dgm:pt modelId="{16DF8DCD-6A3A-48DD-B3E7-DBBC8DD65E93}" type="parTrans" cxnId="{EF3D472F-117E-489C-9CC4-98EC958D57AF}">
      <dgm:prSet/>
      <dgm:spPr/>
      <dgm:t>
        <a:bodyPr/>
        <a:lstStyle/>
        <a:p>
          <a:endParaRPr lang="en-GB"/>
        </a:p>
      </dgm:t>
    </dgm:pt>
    <dgm:pt modelId="{8429E7DD-8079-46A6-AE6C-FA5D1A0D7077}" type="sibTrans" cxnId="{EF3D472F-117E-489C-9CC4-98EC958D57AF}">
      <dgm:prSet/>
      <dgm:spPr/>
      <dgm:t>
        <a:bodyPr/>
        <a:lstStyle/>
        <a:p>
          <a:endParaRPr lang="en-GB"/>
        </a:p>
      </dgm:t>
    </dgm:pt>
    <dgm:pt modelId="{28F3EE45-EBDE-4DD9-8CA4-92B929018FAC}">
      <dgm:prSet phldrT="[Text]"/>
      <dgm:spPr>
        <a:gradFill rotWithShape="0">
          <a:gsLst>
            <a:gs pos="0">
              <a:schemeClr val="accent2"/>
            </a:gs>
            <a:gs pos="50000">
              <a:schemeClr val="accent3"/>
            </a:gs>
            <a:gs pos="100000">
              <a:schemeClr val="accent4"/>
            </a:gs>
          </a:gsLst>
        </a:gradFill>
      </dgm:spPr>
      <dgm:t>
        <a:bodyPr/>
        <a:lstStyle/>
        <a:p>
          <a:r>
            <a:rPr lang="en-GB" dirty="0">
              <a:latin typeface="Calibri" panose="020F0502020204030204" pitchFamily="34" charset="0"/>
              <a:cs typeface="Calibri" panose="020F0502020204030204" pitchFamily="34" charset="0"/>
            </a:rPr>
            <a:t>SQL</a:t>
          </a:r>
        </a:p>
      </dgm:t>
    </dgm:pt>
    <dgm:pt modelId="{FE4CF5AF-7B03-44CF-876A-623E19F430D4}" type="parTrans" cxnId="{76214A90-80BB-4430-BD29-44A532FB037E}">
      <dgm:prSet/>
      <dgm:spPr/>
      <dgm:t>
        <a:bodyPr/>
        <a:lstStyle/>
        <a:p>
          <a:endParaRPr lang="en-GB"/>
        </a:p>
      </dgm:t>
    </dgm:pt>
    <dgm:pt modelId="{47907BFE-FF2A-47A6-A11F-BD962BEC121D}" type="sibTrans" cxnId="{76214A90-80BB-4430-BD29-44A532FB037E}">
      <dgm:prSet/>
      <dgm:spPr/>
      <dgm:t>
        <a:bodyPr/>
        <a:lstStyle/>
        <a:p>
          <a:endParaRPr lang="en-GB"/>
        </a:p>
      </dgm:t>
    </dgm:pt>
    <dgm:pt modelId="{EE33D54C-559D-411A-A4E3-49CA646BBB64}">
      <dgm:prSet phldrT="[Text]" custT="1"/>
      <dgm:spPr>
        <a:ln>
          <a:solidFill>
            <a:schemeClr val="accent2">
              <a:alpha val="90000"/>
            </a:schemeClr>
          </a:solidFill>
        </a:ln>
      </dgm:spPr>
      <dgm:t>
        <a:bodyPr/>
        <a:lstStyle/>
        <a:p>
          <a:r>
            <a:rPr lang="en-GB" sz="2000" dirty="0">
              <a:solidFill>
                <a:schemeClr val="accent2"/>
              </a:solidFill>
              <a:latin typeface="Calibri" panose="020F0502020204030204" pitchFamily="34" charset="0"/>
              <a:cs typeface="Calibri" panose="020F0502020204030204" pitchFamily="34" charset="0"/>
            </a:rPr>
            <a:t>Sales Qualified Lead</a:t>
          </a:r>
        </a:p>
      </dgm:t>
    </dgm:pt>
    <dgm:pt modelId="{E8F304BB-FC07-4D14-9985-47731BB6EBFF}" type="parTrans" cxnId="{2819C8F2-BE65-4CAD-942A-57E982843308}">
      <dgm:prSet/>
      <dgm:spPr/>
      <dgm:t>
        <a:bodyPr/>
        <a:lstStyle/>
        <a:p>
          <a:endParaRPr lang="en-GB"/>
        </a:p>
      </dgm:t>
    </dgm:pt>
    <dgm:pt modelId="{525681BA-6877-4328-92AE-3F2C998A07D8}" type="sibTrans" cxnId="{2819C8F2-BE65-4CAD-942A-57E982843308}">
      <dgm:prSet/>
      <dgm:spPr/>
      <dgm:t>
        <a:bodyPr/>
        <a:lstStyle/>
        <a:p>
          <a:endParaRPr lang="en-GB"/>
        </a:p>
      </dgm:t>
    </dgm:pt>
    <dgm:pt modelId="{61B14864-F255-4BA4-94A2-DA13F4F13CE2}" type="pres">
      <dgm:prSet presAssocID="{C505372F-633F-4664-906D-5FA898F1ED06}" presName="Name0" presStyleCnt="0">
        <dgm:presLayoutVars>
          <dgm:dir/>
          <dgm:animLvl val="lvl"/>
          <dgm:resizeHandles val="exact"/>
        </dgm:presLayoutVars>
      </dgm:prSet>
      <dgm:spPr/>
    </dgm:pt>
    <dgm:pt modelId="{33739662-2C9B-4227-A4FC-FA3B1F99AACF}" type="pres">
      <dgm:prSet presAssocID="{28F3EE45-EBDE-4DD9-8CA4-92B929018FAC}" presName="boxAndChildren" presStyleCnt="0"/>
      <dgm:spPr/>
    </dgm:pt>
    <dgm:pt modelId="{5597656F-2423-4CD3-870B-0823C6A86206}" type="pres">
      <dgm:prSet presAssocID="{28F3EE45-EBDE-4DD9-8CA4-92B929018FAC}" presName="parentTextBox" presStyleLbl="node1" presStyleIdx="0" presStyleCnt="2"/>
      <dgm:spPr/>
    </dgm:pt>
    <dgm:pt modelId="{AFA6AFAF-E000-4479-9B61-D670C9E635FA}" type="pres">
      <dgm:prSet presAssocID="{28F3EE45-EBDE-4DD9-8CA4-92B929018FAC}" presName="entireBox" presStyleLbl="node1" presStyleIdx="0" presStyleCnt="2" custScaleY="141880"/>
      <dgm:spPr/>
    </dgm:pt>
    <dgm:pt modelId="{D061C188-9CB7-4359-B5CC-7339B5B95F40}" type="pres">
      <dgm:prSet presAssocID="{28F3EE45-EBDE-4DD9-8CA4-92B929018FAC}" presName="descendantBox" presStyleCnt="0"/>
      <dgm:spPr/>
    </dgm:pt>
    <dgm:pt modelId="{8D112767-E852-4352-999E-3FE9B1E2538B}" type="pres">
      <dgm:prSet presAssocID="{EE33D54C-559D-411A-A4E3-49CA646BBB64}" presName="childTextBox" presStyleLbl="fgAccFollowNode1" presStyleIdx="0" presStyleCnt="2" custScaleY="166766" custLinFactNeighborX="-1268" custLinFactNeighborY="23561">
        <dgm:presLayoutVars>
          <dgm:bulletEnabled val="1"/>
        </dgm:presLayoutVars>
      </dgm:prSet>
      <dgm:spPr/>
    </dgm:pt>
    <dgm:pt modelId="{E4F93A7E-A95B-4ACB-B5F1-43F151432E8A}" type="pres">
      <dgm:prSet presAssocID="{8BC451FA-22AF-4A81-9C5E-EB5382F579D2}" presName="sp" presStyleCnt="0"/>
      <dgm:spPr/>
    </dgm:pt>
    <dgm:pt modelId="{3C34792A-C21C-4CC4-B1BE-04D0466A6CE4}" type="pres">
      <dgm:prSet presAssocID="{68B5ECE5-FA84-44C3-86DF-BD68E9F35400}" presName="arrowAndChildren" presStyleCnt="0"/>
      <dgm:spPr/>
    </dgm:pt>
    <dgm:pt modelId="{D7A72A86-EC0F-4C43-87F3-CEE2311A7810}" type="pres">
      <dgm:prSet presAssocID="{68B5ECE5-FA84-44C3-86DF-BD68E9F35400}" presName="parentTextArrow" presStyleLbl="node1" presStyleIdx="0" presStyleCnt="2"/>
      <dgm:spPr/>
    </dgm:pt>
    <dgm:pt modelId="{97F744A3-33C4-4155-BE9B-F449970EC9AB}" type="pres">
      <dgm:prSet presAssocID="{68B5ECE5-FA84-44C3-86DF-BD68E9F35400}" presName="arrow" presStyleLbl="node1" presStyleIdx="1" presStyleCnt="2" custLinFactNeighborX="-704" custLinFactNeighborY="-15389"/>
      <dgm:spPr/>
    </dgm:pt>
    <dgm:pt modelId="{08AD7B1B-60C9-44C2-89CB-E629F54518EF}" type="pres">
      <dgm:prSet presAssocID="{68B5ECE5-FA84-44C3-86DF-BD68E9F35400}" presName="descendantArrow" presStyleCnt="0"/>
      <dgm:spPr/>
    </dgm:pt>
    <dgm:pt modelId="{5FFE92C6-A338-4726-811F-484355E09E55}" type="pres">
      <dgm:prSet presAssocID="{BC0D5360-A0CB-4861-8B5C-952629587877}" presName="childTextArrow" presStyleLbl="fgAccFollowNode1" presStyleIdx="1" presStyleCnt="2" custScaleY="110119" custLinFactNeighborX="0" custLinFactNeighborY="-10183">
        <dgm:presLayoutVars>
          <dgm:bulletEnabled val="1"/>
        </dgm:presLayoutVars>
      </dgm:prSet>
      <dgm:spPr/>
    </dgm:pt>
  </dgm:ptLst>
  <dgm:cxnLst>
    <dgm:cxn modelId="{9E89D610-8494-4458-8940-A01E70B61D96}" type="presOf" srcId="{28F3EE45-EBDE-4DD9-8CA4-92B929018FAC}" destId="{AFA6AFAF-E000-4479-9B61-D670C9E635FA}" srcOrd="1" destOrd="0" presId="urn:microsoft.com/office/officeart/2005/8/layout/process4"/>
    <dgm:cxn modelId="{64F2BE11-BB6B-4471-A4D1-25D42FF79214}" type="presOf" srcId="{BC0D5360-A0CB-4861-8B5C-952629587877}" destId="{5FFE92C6-A338-4726-811F-484355E09E55}" srcOrd="0" destOrd="0" presId="urn:microsoft.com/office/officeart/2005/8/layout/process4"/>
    <dgm:cxn modelId="{EF3D472F-117E-489C-9CC4-98EC958D57AF}" srcId="{68B5ECE5-FA84-44C3-86DF-BD68E9F35400}" destId="{BC0D5360-A0CB-4861-8B5C-952629587877}" srcOrd="0" destOrd="0" parTransId="{16DF8DCD-6A3A-48DD-B3E7-DBBC8DD65E93}" sibTransId="{8429E7DD-8079-46A6-AE6C-FA5D1A0D7077}"/>
    <dgm:cxn modelId="{3DDB987B-F5B2-46FF-95F5-6B34834C3709}" srcId="{C505372F-633F-4664-906D-5FA898F1ED06}" destId="{68B5ECE5-FA84-44C3-86DF-BD68E9F35400}" srcOrd="0" destOrd="0" parTransId="{C0DA6861-7967-4933-80DB-77CECB3E40A1}" sibTransId="{8BC451FA-22AF-4A81-9C5E-EB5382F579D2}"/>
    <dgm:cxn modelId="{76214A90-80BB-4430-BD29-44A532FB037E}" srcId="{C505372F-633F-4664-906D-5FA898F1ED06}" destId="{28F3EE45-EBDE-4DD9-8CA4-92B929018FAC}" srcOrd="1" destOrd="0" parTransId="{FE4CF5AF-7B03-44CF-876A-623E19F430D4}" sibTransId="{47907BFE-FF2A-47A6-A11F-BD962BEC121D}"/>
    <dgm:cxn modelId="{4B199C96-5B0C-478C-9EA9-7583A621B401}" type="presOf" srcId="{28F3EE45-EBDE-4DD9-8CA4-92B929018FAC}" destId="{5597656F-2423-4CD3-870B-0823C6A86206}" srcOrd="0" destOrd="0" presId="urn:microsoft.com/office/officeart/2005/8/layout/process4"/>
    <dgm:cxn modelId="{4318C6B3-D203-495A-AC08-D30DF31D7711}" type="presOf" srcId="{EE33D54C-559D-411A-A4E3-49CA646BBB64}" destId="{8D112767-E852-4352-999E-3FE9B1E2538B}" srcOrd="0" destOrd="0" presId="urn:microsoft.com/office/officeart/2005/8/layout/process4"/>
    <dgm:cxn modelId="{76DE6FC1-7D98-476D-923D-21791F5D2243}" type="presOf" srcId="{C505372F-633F-4664-906D-5FA898F1ED06}" destId="{61B14864-F255-4BA4-94A2-DA13F4F13CE2}" srcOrd="0" destOrd="0" presId="urn:microsoft.com/office/officeart/2005/8/layout/process4"/>
    <dgm:cxn modelId="{06B878F0-0E42-40BF-B1AA-F432BB9D0BA2}" type="presOf" srcId="{68B5ECE5-FA84-44C3-86DF-BD68E9F35400}" destId="{D7A72A86-EC0F-4C43-87F3-CEE2311A7810}" srcOrd="0" destOrd="0" presId="urn:microsoft.com/office/officeart/2005/8/layout/process4"/>
    <dgm:cxn modelId="{2819C8F2-BE65-4CAD-942A-57E982843308}" srcId="{28F3EE45-EBDE-4DD9-8CA4-92B929018FAC}" destId="{EE33D54C-559D-411A-A4E3-49CA646BBB64}" srcOrd="0" destOrd="0" parTransId="{E8F304BB-FC07-4D14-9985-47731BB6EBFF}" sibTransId="{525681BA-6877-4328-92AE-3F2C998A07D8}"/>
    <dgm:cxn modelId="{1B917EFB-CA80-467F-AC1F-4A2B52DF61D4}" type="presOf" srcId="{68B5ECE5-FA84-44C3-86DF-BD68E9F35400}" destId="{97F744A3-33C4-4155-BE9B-F449970EC9AB}" srcOrd="1" destOrd="0" presId="urn:microsoft.com/office/officeart/2005/8/layout/process4"/>
    <dgm:cxn modelId="{41318708-DEC8-4954-8DA5-B2747BCD7308}" type="presParOf" srcId="{61B14864-F255-4BA4-94A2-DA13F4F13CE2}" destId="{33739662-2C9B-4227-A4FC-FA3B1F99AACF}" srcOrd="0" destOrd="0" presId="urn:microsoft.com/office/officeart/2005/8/layout/process4"/>
    <dgm:cxn modelId="{D9BC8CC6-3F6D-4D7A-9CB8-5FF7B7320D3B}" type="presParOf" srcId="{33739662-2C9B-4227-A4FC-FA3B1F99AACF}" destId="{5597656F-2423-4CD3-870B-0823C6A86206}" srcOrd="0" destOrd="0" presId="urn:microsoft.com/office/officeart/2005/8/layout/process4"/>
    <dgm:cxn modelId="{54C8A794-970C-4B35-A8E8-B94D75C8B40D}" type="presParOf" srcId="{33739662-2C9B-4227-A4FC-FA3B1F99AACF}" destId="{AFA6AFAF-E000-4479-9B61-D670C9E635FA}" srcOrd="1" destOrd="0" presId="urn:microsoft.com/office/officeart/2005/8/layout/process4"/>
    <dgm:cxn modelId="{D135BDA8-4198-43BB-ACEF-DE72987FC9E5}" type="presParOf" srcId="{33739662-2C9B-4227-A4FC-FA3B1F99AACF}" destId="{D061C188-9CB7-4359-B5CC-7339B5B95F40}" srcOrd="2" destOrd="0" presId="urn:microsoft.com/office/officeart/2005/8/layout/process4"/>
    <dgm:cxn modelId="{6CEF747C-A6EA-4484-9509-6A430E79241B}" type="presParOf" srcId="{D061C188-9CB7-4359-B5CC-7339B5B95F40}" destId="{8D112767-E852-4352-999E-3FE9B1E2538B}" srcOrd="0" destOrd="0" presId="urn:microsoft.com/office/officeart/2005/8/layout/process4"/>
    <dgm:cxn modelId="{8C2F47DE-B5F4-41ED-B699-9177EC7208E5}" type="presParOf" srcId="{61B14864-F255-4BA4-94A2-DA13F4F13CE2}" destId="{E4F93A7E-A95B-4ACB-B5F1-43F151432E8A}" srcOrd="1" destOrd="0" presId="urn:microsoft.com/office/officeart/2005/8/layout/process4"/>
    <dgm:cxn modelId="{8F7E800D-E586-48F1-86C1-ADBF0C039BB8}" type="presParOf" srcId="{61B14864-F255-4BA4-94A2-DA13F4F13CE2}" destId="{3C34792A-C21C-4CC4-B1BE-04D0466A6CE4}" srcOrd="2" destOrd="0" presId="urn:microsoft.com/office/officeart/2005/8/layout/process4"/>
    <dgm:cxn modelId="{3FB0F77C-C2C2-466E-8275-A60542132FB8}" type="presParOf" srcId="{3C34792A-C21C-4CC4-B1BE-04D0466A6CE4}" destId="{D7A72A86-EC0F-4C43-87F3-CEE2311A7810}" srcOrd="0" destOrd="0" presId="urn:microsoft.com/office/officeart/2005/8/layout/process4"/>
    <dgm:cxn modelId="{EBDC4339-CFD1-45F9-9644-FD4CB655A0DF}" type="presParOf" srcId="{3C34792A-C21C-4CC4-B1BE-04D0466A6CE4}" destId="{97F744A3-33C4-4155-BE9B-F449970EC9AB}" srcOrd="1" destOrd="0" presId="urn:microsoft.com/office/officeart/2005/8/layout/process4"/>
    <dgm:cxn modelId="{0CD14D63-9145-4E68-9FF4-294E10A322E2}" type="presParOf" srcId="{3C34792A-C21C-4CC4-B1BE-04D0466A6CE4}" destId="{08AD7B1B-60C9-44C2-89CB-E629F54518EF}" srcOrd="2" destOrd="0" presId="urn:microsoft.com/office/officeart/2005/8/layout/process4"/>
    <dgm:cxn modelId="{F3D7C591-DAAF-45D9-BBAE-449A3F4B6E66}" type="presParOf" srcId="{08AD7B1B-60C9-44C2-89CB-E629F54518EF}" destId="{5FFE92C6-A338-4726-811F-484355E09E55}" srcOrd="0" destOrd="0" presId="urn:microsoft.com/office/officeart/2005/8/layout/process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F608C5-9D12-4CE6-96D9-176002BC0DA0}" type="doc">
      <dgm:prSet loTypeId="urn:microsoft.com/office/officeart/2005/8/layout/vProcess5" loCatId="process" qsTypeId="urn:microsoft.com/office/officeart/2009/2/quickstyle/3d8" qsCatId="3D" csTypeId="urn:microsoft.com/office/officeart/2005/8/colors/colorful3" csCatId="colorful" phldr="1"/>
      <dgm:spPr/>
      <dgm:t>
        <a:bodyPr/>
        <a:lstStyle/>
        <a:p>
          <a:endParaRPr lang="en-GB"/>
        </a:p>
      </dgm:t>
    </dgm:pt>
    <dgm:pt modelId="{CB238760-1A5B-4583-84AB-4383AC2557C2}">
      <dgm:prSet phldrT="[Text]"/>
      <dgm:spPr>
        <a:solidFill>
          <a:schemeClr val="accent2"/>
        </a:solidFill>
      </dgm:spPr>
      <dgm:t>
        <a:bodyPr/>
        <a:lstStyle/>
        <a:p>
          <a:pPr algn="ctr"/>
          <a:r>
            <a:rPr lang="en-GB" dirty="0">
              <a:latin typeface="Calibri" panose="020F0502020204030204" pitchFamily="34" charset="0"/>
              <a:cs typeface="Calibri" panose="020F0502020204030204" pitchFamily="34" charset="0"/>
            </a:rPr>
            <a:t>SQL + BANT</a:t>
          </a:r>
        </a:p>
      </dgm:t>
    </dgm:pt>
    <dgm:pt modelId="{7FDE8516-1E05-4CEB-A68B-4FBC7D7DBDDB}" type="parTrans" cxnId="{60F5ED41-CA00-4F6C-B8C1-DBB25919E9F6}">
      <dgm:prSet/>
      <dgm:spPr/>
      <dgm:t>
        <a:bodyPr/>
        <a:lstStyle/>
        <a:p>
          <a:endParaRPr lang="en-GB"/>
        </a:p>
      </dgm:t>
    </dgm:pt>
    <dgm:pt modelId="{64ABEE92-C65B-4B0E-BFCE-29D81C86FD35}" type="sibTrans" cxnId="{60F5ED41-CA00-4F6C-B8C1-DBB25919E9F6}">
      <dgm:prSet/>
      <dgm:spPr/>
      <dgm:t>
        <a:bodyPr/>
        <a:lstStyle/>
        <a:p>
          <a:endParaRPr lang="en-GB"/>
        </a:p>
      </dgm:t>
    </dgm:pt>
    <dgm:pt modelId="{630DA800-8616-4E19-BD1E-A772AC01743C}">
      <dgm:prSet phldrT="[Text]"/>
      <dgm:spPr>
        <a:solidFill>
          <a:schemeClr val="accent1"/>
        </a:solidFill>
      </dgm:spPr>
      <dgm:t>
        <a:bodyPr/>
        <a:lstStyle/>
        <a:p>
          <a:pPr algn="ctr"/>
          <a:r>
            <a:rPr lang="en-GB" dirty="0">
              <a:latin typeface="Calibri" panose="020F0502020204030204" pitchFamily="34" charset="0"/>
              <a:cs typeface="Calibri" panose="020F0502020204030204" pitchFamily="34" charset="0"/>
            </a:rPr>
            <a:t>SQL</a:t>
          </a:r>
        </a:p>
      </dgm:t>
    </dgm:pt>
    <dgm:pt modelId="{EEB538D4-F2EC-4354-8722-6AE97FBDD58E}" type="parTrans" cxnId="{97F353F7-0C99-4017-A901-7185B2F6084A}">
      <dgm:prSet/>
      <dgm:spPr/>
      <dgm:t>
        <a:bodyPr/>
        <a:lstStyle/>
        <a:p>
          <a:endParaRPr lang="en-GB"/>
        </a:p>
      </dgm:t>
    </dgm:pt>
    <dgm:pt modelId="{64DA9B7A-2421-4349-8649-99DF7FE3EF65}" type="sibTrans" cxnId="{97F353F7-0C99-4017-A901-7185B2F6084A}">
      <dgm:prSet/>
      <dgm:spPr/>
      <dgm:t>
        <a:bodyPr/>
        <a:lstStyle/>
        <a:p>
          <a:endParaRPr lang="en-GB"/>
        </a:p>
      </dgm:t>
    </dgm:pt>
    <dgm:pt modelId="{DACF73E9-249B-4CC9-B6BC-F2CFE175D22A}">
      <dgm:prSet phldrT="[Text]"/>
      <dgm:spPr>
        <a:solidFill>
          <a:schemeClr val="accent2"/>
        </a:solidFill>
      </dgm:spPr>
      <dgm:t>
        <a:bodyPr/>
        <a:lstStyle/>
        <a:p>
          <a:pPr algn="ctr"/>
          <a:r>
            <a:rPr lang="en-GB" dirty="0">
              <a:latin typeface="Calibri" panose="020F0502020204030204" pitchFamily="34" charset="0"/>
              <a:cs typeface="Calibri" panose="020F0502020204030204" pitchFamily="34" charset="0"/>
            </a:rPr>
            <a:t>MQL</a:t>
          </a:r>
        </a:p>
      </dgm:t>
    </dgm:pt>
    <dgm:pt modelId="{649C4C20-956F-4551-B1A9-B5D73BF3E0B4}" type="parTrans" cxnId="{9C2D36A0-CBE4-48AC-8575-2E1702131006}">
      <dgm:prSet/>
      <dgm:spPr/>
      <dgm:t>
        <a:bodyPr/>
        <a:lstStyle/>
        <a:p>
          <a:endParaRPr lang="en-GB"/>
        </a:p>
      </dgm:t>
    </dgm:pt>
    <dgm:pt modelId="{F7B35552-1D94-45BE-A355-6AB8F0FD8891}" type="sibTrans" cxnId="{9C2D36A0-CBE4-48AC-8575-2E1702131006}">
      <dgm:prSet/>
      <dgm:spPr/>
      <dgm:t>
        <a:bodyPr/>
        <a:lstStyle/>
        <a:p>
          <a:endParaRPr lang="en-GB"/>
        </a:p>
      </dgm:t>
    </dgm:pt>
    <dgm:pt modelId="{9C648CE0-335C-42AC-90EC-6E7B3169DF53}" type="pres">
      <dgm:prSet presAssocID="{A5F608C5-9D12-4CE6-96D9-176002BC0DA0}" presName="outerComposite" presStyleCnt="0">
        <dgm:presLayoutVars>
          <dgm:chMax val="5"/>
          <dgm:dir/>
          <dgm:resizeHandles val="exact"/>
        </dgm:presLayoutVars>
      </dgm:prSet>
      <dgm:spPr/>
    </dgm:pt>
    <dgm:pt modelId="{9EAEAD1B-99FA-4745-8127-818A624F12E4}" type="pres">
      <dgm:prSet presAssocID="{A5F608C5-9D12-4CE6-96D9-176002BC0DA0}" presName="dummyMaxCanvas" presStyleCnt="0">
        <dgm:presLayoutVars/>
      </dgm:prSet>
      <dgm:spPr/>
    </dgm:pt>
    <dgm:pt modelId="{FB407DF5-BCDF-4367-8C9E-41DC917BDF9B}" type="pres">
      <dgm:prSet presAssocID="{A5F608C5-9D12-4CE6-96D9-176002BC0DA0}" presName="ThreeNodes_1" presStyleLbl="node1" presStyleIdx="0" presStyleCnt="3">
        <dgm:presLayoutVars>
          <dgm:bulletEnabled val="1"/>
        </dgm:presLayoutVars>
      </dgm:prSet>
      <dgm:spPr/>
    </dgm:pt>
    <dgm:pt modelId="{AFC38FEE-5E24-464E-9E19-C5763499B7DE}" type="pres">
      <dgm:prSet presAssocID="{A5F608C5-9D12-4CE6-96D9-176002BC0DA0}" presName="ThreeNodes_2" presStyleLbl="node1" presStyleIdx="1" presStyleCnt="3" custLinFactNeighborX="-509" custLinFactNeighborY="-691">
        <dgm:presLayoutVars>
          <dgm:bulletEnabled val="1"/>
        </dgm:presLayoutVars>
      </dgm:prSet>
      <dgm:spPr/>
    </dgm:pt>
    <dgm:pt modelId="{023C814F-4220-4C22-9930-23F12ABDD946}" type="pres">
      <dgm:prSet presAssocID="{A5F608C5-9D12-4CE6-96D9-176002BC0DA0}" presName="ThreeNodes_3" presStyleLbl="node1" presStyleIdx="2" presStyleCnt="3">
        <dgm:presLayoutVars>
          <dgm:bulletEnabled val="1"/>
        </dgm:presLayoutVars>
      </dgm:prSet>
      <dgm:spPr/>
    </dgm:pt>
    <dgm:pt modelId="{F1F7DFE3-C743-4C42-8EBB-BB33C85E39EB}" type="pres">
      <dgm:prSet presAssocID="{A5F608C5-9D12-4CE6-96D9-176002BC0DA0}" presName="ThreeConn_1-2" presStyleLbl="fgAccFollowNode1" presStyleIdx="0" presStyleCnt="2">
        <dgm:presLayoutVars>
          <dgm:bulletEnabled val="1"/>
        </dgm:presLayoutVars>
      </dgm:prSet>
      <dgm:spPr/>
    </dgm:pt>
    <dgm:pt modelId="{DCF6CC55-6293-4A08-A146-0FB9D2FE4206}" type="pres">
      <dgm:prSet presAssocID="{A5F608C5-9D12-4CE6-96D9-176002BC0DA0}" presName="ThreeConn_2-3" presStyleLbl="fgAccFollowNode1" presStyleIdx="1" presStyleCnt="2">
        <dgm:presLayoutVars>
          <dgm:bulletEnabled val="1"/>
        </dgm:presLayoutVars>
      </dgm:prSet>
      <dgm:spPr/>
    </dgm:pt>
    <dgm:pt modelId="{AB134B5F-21DF-4DE9-AD4F-547EF49D639D}" type="pres">
      <dgm:prSet presAssocID="{A5F608C5-9D12-4CE6-96D9-176002BC0DA0}" presName="ThreeNodes_1_text" presStyleLbl="node1" presStyleIdx="2" presStyleCnt="3">
        <dgm:presLayoutVars>
          <dgm:bulletEnabled val="1"/>
        </dgm:presLayoutVars>
      </dgm:prSet>
      <dgm:spPr/>
    </dgm:pt>
    <dgm:pt modelId="{9839EA7B-320E-45CC-9A02-BA1CB6263257}" type="pres">
      <dgm:prSet presAssocID="{A5F608C5-9D12-4CE6-96D9-176002BC0DA0}" presName="ThreeNodes_2_text" presStyleLbl="node1" presStyleIdx="2" presStyleCnt="3">
        <dgm:presLayoutVars>
          <dgm:bulletEnabled val="1"/>
        </dgm:presLayoutVars>
      </dgm:prSet>
      <dgm:spPr/>
    </dgm:pt>
    <dgm:pt modelId="{8BB52580-BA6D-40DD-B210-1D49FDD930E8}" type="pres">
      <dgm:prSet presAssocID="{A5F608C5-9D12-4CE6-96D9-176002BC0DA0}" presName="ThreeNodes_3_text" presStyleLbl="node1" presStyleIdx="2" presStyleCnt="3">
        <dgm:presLayoutVars>
          <dgm:bulletEnabled val="1"/>
        </dgm:presLayoutVars>
      </dgm:prSet>
      <dgm:spPr/>
    </dgm:pt>
  </dgm:ptLst>
  <dgm:cxnLst>
    <dgm:cxn modelId="{BB4C2603-769E-4292-89B1-C6D5F7BA0C8C}" type="presOf" srcId="{A5F608C5-9D12-4CE6-96D9-176002BC0DA0}" destId="{9C648CE0-335C-42AC-90EC-6E7B3169DF53}" srcOrd="0" destOrd="0" presId="urn:microsoft.com/office/officeart/2005/8/layout/vProcess5"/>
    <dgm:cxn modelId="{176ABB16-8176-4EE4-85BA-40409B69B165}" type="presOf" srcId="{CB238760-1A5B-4583-84AB-4383AC2557C2}" destId="{FB407DF5-BCDF-4367-8C9E-41DC917BDF9B}" srcOrd="0" destOrd="0" presId="urn:microsoft.com/office/officeart/2005/8/layout/vProcess5"/>
    <dgm:cxn modelId="{F6BE1D18-D718-4F8D-82BD-B000160BBF2B}" type="presOf" srcId="{64ABEE92-C65B-4B0E-BFCE-29D81C86FD35}" destId="{F1F7DFE3-C743-4C42-8EBB-BB33C85E39EB}" srcOrd="0" destOrd="0" presId="urn:microsoft.com/office/officeart/2005/8/layout/vProcess5"/>
    <dgm:cxn modelId="{60F5ED41-CA00-4F6C-B8C1-DBB25919E9F6}" srcId="{A5F608C5-9D12-4CE6-96D9-176002BC0DA0}" destId="{CB238760-1A5B-4583-84AB-4383AC2557C2}" srcOrd="0" destOrd="0" parTransId="{7FDE8516-1E05-4CEB-A68B-4FBC7D7DBDDB}" sibTransId="{64ABEE92-C65B-4B0E-BFCE-29D81C86FD35}"/>
    <dgm:cxn modelId="{1F55FA61-3BE2-47EC-9CAD-2BF68925DDEB}" type="presOf" srcId="{CB238760-1A5B-4583-84AB-4383AC2557C2}" destId="{AB134B5F-21DF-4DE9-AD4F-547EF49D639D}" srcOrd="1" destOrd="0" presId="urn:microsoft.com/office/officeart/2005/8/layout/vProcess5"/>
    <dgm:cxn modelId="{F012BE49-D9B5-408D-B4FE-93845F6A1ADD}" type="presOf" srcId="{DACF73E9-249B-4CC9-B6BC-F2CFE175D22A}" destId="{8BB52580-BA6D-40DD-B210-1D49FDD930E8}" srcOrd="1" destOrd="0" presId="urn:microsoft.com/office/officeart/2005/8/layout/vProcess5"/>
    <dgm:cxn modelId="{9BA46C57-D583-4DFC-BF4E-B14AF1662D62}" type="presOf" srcId="{DACF73E9-249B-4CC9-B6BC-F2CFE175D22A}" destId="{023C814F-4220-4C22-9930-23F12ABDD946}" srcOrd="0" destOrd="0" presId="urn:microsoft.com/office/officeart/2005/8/layout/vProcess5"/>
    <dgm:cxn modelId="{9C2D36A0-CBE4-48AC-8575-2E1702131006}" srcId="{A5F608C5-9D12-4CE6-96D9-176002BC0DA0}" destId="{DACF73E9-249B-4CC9-B6BC-F2CFE175D22A}" srcOrd="2" destOrd="0" parTransId="{649C4C20-956F-4551-B1A9-B5D73BF3E0B4}" sibTransId="{F7B35552-1D94-45BE-A355-6AB8F0FD8891}"/>
    <dgm:cxn modelId="{1FCD2AC4-91F6-48BC-9802-616A7ECDFD88}" type="presOf" srcId="{630DA800-8616-4E19-BD1E-A772AC01743C}" destId="{9839EA7B-320E-45CC-9A02-BA1CB6263257}" srcOrd="1" destOrd="0" presId="urn:microsoft.com/office/officeart/2005/8/layout/vProcess5"/>
    <dgm:cxn modelId="{9EE976D3-ED70-4709-8EC1-494E4A36DAAE}" type="presOf" srcId="{630DA800-8616-4E19-BD1E-A772AC01743C}" destId="{AFC38FEE-5E24-464E-9E19-C5763499B7DE}" srcOrd="0" destOrd="0" presId="urn:microsoft.com/office/officeart/2005/8/layout/vProcess5"/>
    <dgm:cxn modelId="{97F353F7-0C99-4017-A901-7185B2F6084A}" srcId="{A5F608C5-9D12-4CE6-96D9-176002BC0DA0}" destId="{630DA800-8616-4E19-BD1E-A772AC01743C}" srcOrd="1" destOrd="0" parTransId="{EEB538D4-F2EC-4354-8722-6AE97FBDD58E}" sibTransId="{64DA9B7A-2421-4349-8649-99DF7FE3EF65}"/>
    <dgm:cxn modelId="{B70D67FC-8042-4710-AA15-0E229727AC32}" type="presOf" srcId="{64DA9B7A-2421-4349-8649-99DF7FE3EF65}" destId="{DCF6CC55-6293-4A08-A146-0FB9D2FE4206}" srcOrd="0" destOrd="0" presId="urn:microsoft.com/office/officeart/2005/8/layout/vProcess5"/>
    <dgm:cxn modelId="{EB705344-2815-40CC-9CAE-89656189D443}" type="presParOf" srcId="{9C648CE0-335C-42AC-90EC-6E7B3169DF53}" destId="{9EAEAD1B-99FA-4745-8127-818A624F12E4}" srcOrd="0" destOrd="0" presId="urn:microsoft.com/office/officeart/2005/8/layout/vProcess5"/>
    <dgm:cxn modelId="{3FA46809-9D8A-4881-B400-09A30C13AECA}" type="presParOf" srcId="{9C648CE0-335C-42AC-90EC-6E7B3169DF53}" destId="{FB407DF5-BCDF-4367-8C9E-41DC917BDF9B}" srcOrd="1" destOrd="0" presId="urn:microsoft.com/office/officeart/2005/8/layout/vProcess5"/>
    <dgm:cxn modelId="{DF8951B5-9CDA-48E0-AA12-1CF0DD4F84DE}" type="presParOf" srcId="{9C648CE0-335C-42AC-90EC-6E7B3169DF53}" destId="{AFC38FEE-5E24-464E-9E19-C5763499B7DE}" srcOrd="2" destOrd="0" presId="urn:microsoft.com/office/officeart/2005/8/layout/vProcess5"/>
    <dgm:cxn modelId="{EA5AB240-D127-476A-B109-FDE2D735F268}" type="presParOf" srcId="{9C648CE0-335C-42AC-90EC-6E7B3169DF53}" destId="{023C814F-4220-4C22-9930-23F12ABDD946}" srcOrd="3" destOrd="0" presId="urn:microsoft.com/office/officeart/2005/8/layout/vProcess5"/>
    <dgm:cxn modelId="{8A858AB2-5DFC-479E-87CF-7CF0E96F30F2}" type="presParOf" srcId="{9C648CE0-335C-42AC-90EC-6E7B3169DF53}" destId="{F1F7DFE3-C743-4C42-8EBB-BB33C85E39EB}" srcOrd="4" destOrd="0" presId="urn:microsoft.com/office/officeart/2005/8/layout/vProcess5"/>
    <dgm:cxn modelId="{F4D6BBB8-3CD8-4FAE-AB63-A2005DD63F76}" type="presParOf" srcId="{9C648CE0-335C-42AC-90EC-6E7B3169DF53}" destId="{DCF6CC55-6293-4A08-A146-0FB9D2FE4206}" srcOrd="5" destOrd="0" presId="urn:microsoft.com/office/officeart/2005/8/layout/vProcess5"/>
    <dgm:cxn modelId="{512800FE-98AD-4EA9-8531-CD64C9D2FE9D}" type="presParOf" srcId="{9C648CE0-335C-42AC-90EC-6E7B3169DF53}" destId="{AB134B5F-21DF-4DE9-AD4F-547EF49D639D}" srcOrd="6" destOrd="0" presId="urn:microsoft.com/office/officeart/2005/8/layout/vProcess5"/>
    <dgm:cxn modelId="{4DF7C9CC-CD69-49CF-9A18-EDD6907262BD}" type="presParOf" srcId="{9C648CE0-335C-42AC-90EC-6E7B3169DF53}" destId="{9839EA7B-320E-45CC-9A02-BA1CB6263257}" srcOrd="7" destOrd="0" presId="urn:microsoft.com/office/officeart/2005/8/layout/vProcess5"/>
    <dgm:cxn modelId="{585DEE3D-7C18-4C47-AE5C-DDABB19A4608}" type="presParOf" srcId="{9C648CE0-335C-42AC-90EC-6E7B3169DF53}" destId="{8BB52580-BA6D-40DD-B210-1D49FDD930E8}"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C61DB3-A34C-4D2A-9BB9-0A07CBA19BFB}">
      <dsp:nvSpPr>
        <dsp:cNvPr id="0" name=""/>
        <dsp:cNvSpPr/>
      </dsp:nvSpPr>
      <dsp:spPr>
        <a:xfrm>
          <a:off x="2048205" y="0"/>
          <a:ext cx="1365470" cy="940327"/>
        </a:xfrm>
        <a:prstGeom prst="trapezoid">
          <a:avLst>
            <a:gd name="adj" fmla="val 72606"/>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GB" sz="1200" kern="1200" dirty="0"/>
        </a:p>
        <a:p>
          <a:pPr marL="0" lvl="0" indent="0" algn="ctr" defTabSz="533400">
            <a:lnSpc>
              <a:spcPct val="90000"/>
            </a:lnSpc>
            <a:spcBef>
              <a:spcPct val="0"/>
            </a:spcBef>
            <a:spcAft>
              <a:spcPct val="35000"/>
            </a:spcAft>
            <a:buNone/>
          </a:pPr>
          <a:r>
            <a:rPr lang="en-GB" sz="1200" kern="1200" dirty="0">
              <a:latin typeface="Calibri" panose="020F0502020204030204" pitchFamily="34" charset="0"/>
              <a:cs typeface="Calibri" panose="020F0502020204030204" pitchFamily="34" charset="0"/>
            </a:rPr>
            <a:t>C-Level</a:t>
          </a:r>
          <a:endParaRPr lang="en-GB" sz="1800" kern="1200" dirty="0">
            <a:latin typeface="Calibri" panose="020F0502020204030204" pitchFamily="34" charset="0"/>
            <a:cs typeface="Calibri" panose="020F0502020204030204" pitchFamily="34" charset="0"/>
          </a:endParaRPr>
        </a:p>
      </dsp:txBody>
      <dsp:txXfrm>
        <a:off x="2048205" y="0"/>
        <a:ext cx="1365470" cy="940327"/>
      </dsp:txXfrm>
    </dsp:sp>
    <dsp:sp modelId="{F2B30D5E-F289-4236-BC2C-C812A2518D61}">
      <dsp:nvSpPr>
        <dsp:cNvPr id="0" name=""/>
        <dsp:cNvSpPr/>
      </dsp:nvSpPr>
      <dsp:spPr>
        <a:xfrm>
          <a:off x="1365470" y="940326"/>
          <a:ext cx="2730940" cy="940327"/>
        </a:xfrm>
        <a:prstGeom prst="trapezoid">
          <a:avLst>
            <a:gd name="adj" fmla="val 72606"/>
          </a:avLst>
        </a:prstGeom>
        <a:solidFill>
          <a:schemeClr val="accent2">
            <a:hueOff val="-172460"/>
            <a:satOff val="3042"/>
            <a:lumOff val="1451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a:latin typeface="Calibri" panose="020F0502020204030204" pitchFamily="34" charset="0"/>
              <a:cs typeface="Calibri" panose="020F0502020204030204" pitchFamily="34" charset="0"/>
            </a:rPr>
            <a:t>Directors</a:t>
          </a:r>
          <a:endParaRPr lang="en-GB" sz="1800" kern="1200" dirty="0">
            <a:latin typeface="Calibri" panose="020F0502020204030204" pitchFamily="34" charset="0"/>
            <a:cs typeface="Calibri" panose="020F0502020204030204" pitchFamily="34" charset="0"/>
          </a:endParaRPr>
        </a:p>
      </dsp:txBody>
      <dsp:txXfrm>
        <a:off x="1843384" y="940326"/>
        <a:ext cx="1775111" cy="940327"/>
      </dsp:txXfrm>
    </dsp:sp>
    <dsp:sp modelId="{65254688-C663-4302-AE1A-7FF6FB72465A}">
      <dsp:nvSpPr>
        <dsp:cNvPr id="0" name=""/>
        <dsp:cNvSpPr/>
      </dsp:nvSpPr>
      <dsp:spPr>
        <a:xfrm>
          <a:off x="682735" y="1880653"/>
          <a:ext cx="4096410" cy="940327"/>
        </a:xfrm>
        <a:prstGeom prst="trapezoid">
          <a:avLst>
            <a:gd name="adj" fmla="val 72606"/>
          </a:avLst>
        </a:prstGeom>
        <a:solidFill>
          <a:schemeClr val="accent2">
            <a:hueOff val="-344920"/>
            <a:satOff val="6084"/>
            <a:lumOff val="2902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GB" sz="3200" kern="1200">
              <a:latin typeface="Calibri" panose="020F0502020204030204" pitchFamily="34" charset="0"/>
              <a:cs typeface="Calibri" panose="020F0502020204030204" pitchFamily="34" charset="0"/>
            </a:rPr>
            <a:t>Managers</a:t>
          </a:r>
          <a:endParaRPr lang="en-GB" sz="4300" kern="1200" dirty="0">
            <a:latin typeface="Calibri" panose="020F0502020204030204" pitchFamily="34" charset="0"/>
            <a:cs typeface="Calibri" panose="020F0502020204030204" pitchFamily="34" charset="0"/>
          </a:endParaRPr>
        </a:p>
      </dsp:txBody>
      <dsp:txXfrm>
        <a:off x="1399606" y="1880653"/>
        <a:ext cx="2662666" cy="940327"/>
      </dsp:txXfrm>
    </dsp:sp>
    <dsp:sp modelId="{44B25FBE-DC1D-4E28-893C-083CE6F2AFEC}">
      <dsp:nvSpPr>
        <dsp:cNvPr id="0" name=""/>
        <dsp:cNvSpPr/>
      </dsp:nvSpPr>
      <dsp:spPr>
        <a:xfrm>
          <a:off x="0" y="2820980"/>
          <a:ext cx="5461880" cy="940327"/>
        </a:xfrm>
        <a:prstGeom prst="trapezoid">
          <a:avLst>
            <a:gd name="adj" fmla="val 72606"/>
          </a:avLst>
        </a:prstGeom>
        <a:solidFill>
          <a:schemeClr val="accent2">
            <a:hueOff val="-517380"/>
            <a:satOff val="9126"/>
            <a:lumOff val="4353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GB" sz="3600" kern="1200">
              <a:latin typeface="Calibri" panose="020F0502020204030204" pitchFamily="34" charset="0"/>
              <a:cs typeface="Calibri" panose="020F0502020204030204" pitchFamily="34" charset="0"/>
            </a:rPr>
            <a:t>Influencers</a:t>
          </a:r>
          <a:endParaRPr lang="en-GB" sz="3600" kern="1200" dirty="0">
            <a:latin typeface="Calibri" panose="020F0502020204030204" pitchFamily="34" charset="0"/>
            <a:cs typeface="Calibri" panose="020F0502020204030204" pitchFamily="34" charset="0"/>
          </a:endParaRPr>
        </a:p>
      </dsp:txBody>
      <dsp:txXfrm>
        <a:off x="955828" y="2820980"/>
        <a:ext cx="3550222" cy="9403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72C26D-021E-48DD-9AC3-2372C303C584}">
      <dsp:nvSpPr>
        <dsp:cNvPr id="0" name=""/>
        <dsp:cNvSpPr/>
      </dsp:nvSpPr>
      <dsp:spPr>
        <a:xfrm>
          <a:off x="5436451" y="499387"/>
          <a:ext cx="1323042" cy="132311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783C48-1439-4C32-A377-14926BCB0092}">
      <dsp:nvSpPr>
        <dsp:cNvPr id="0" name=""/>
        <dsp:cNvSpPr/>
      </dsp:nvSpPr>
      <dsp:spPr>
        <a:xfrm>
          <a:off x="5480703" y="543498"/>
          <a:ext cx="1235104" cy="1234887"/>
        </a:xfrm>
        <a:prstGeom prst="ellips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b="1" kern="1200" dirty="0">
              <a:solidFill>
                <a:schemeClr val="accent2"/>
              </a:solidFill>
              <a:latin typeface="Calibri" panose="020F0502020204030204" pitchFamily="34" charset="0"/>
              <a:cs typeface="Calibri" panose="020F0502020204030204" pitchFamily="34" charset="0"/>
            </a:rPr>
            <a:t>TIMELINE</a:t>
          </a:r>
        </a:p>
      </dsp:txBody>
      <dsp:txXfrm>
        <a:off x="5657147" y="719944"/>
        <a:ext cx="882217" cy="881995"/>
      </dsp:txXfrm>
    </dsp:sp>
    <dsp:sp modelId="{31238B77-FF86-4D8F-83B9-1ADE70828286}">
      <dsp:nvSpPr>
        <dsp:cNvPr id="0" name=""/>
        <dsp:cNvSpPr/>
      </dsp:nvSpPr>
      <dsp:spPr>
        <a:xfrm rot="2700000">
          <a:off x="4063471" y="499294"/>
          <a:ext cx="1323063" cy="1323063"/>
        </a:xfrm>
        <a:prstGeom prst="teardrop">
          <a:avLst>
            <a:gd name="adj" fmla="val 100000"/>
          </a:avLst>
        </a:prstGeom>
        <a:solidFill>
          <a:schemeClr val="accent3">
            <a:hueOff val="-21"/>
            <a:satOff val="502"/>
            <a:lumOff val="-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9AAE81-8A87-4779-9B40-43B93CFBB399}">
      <dsp:nvSpPr>
        <dsp:cNvPr id="0" name=""/>
        <dsp:cNvSpPr/>
      </dsp:nvSpPr>
      <dsp:spPr>
        <a:xfrm>
          <a:off x="4113408" y="543498"/>
          <a:ext cx="1235104" cy="1234887"/>
        </a:xfrm>
        <a:prstGeom prst="ellipse">
          <a:avLst/>
        </a:prstGeom>
        <a:solidFill>
          <a:schemeClr val="lt1">
            <a:alpha val="90000"/>
            <a:hueOff val="0"/>
            <a:satOff val="0"/>
            <a:lumOff val="0"/>
            <a:alphaOff val="0"/>
          </a:schemeClr>
        </a:solidFill>
        <a:ln w="12700" cap="flat" cmpd="sng" algn="ctr">
          <a:solidFill>
            <a:schemeClr val="accent3">
              <a:hueOff val="-21"/>
              <a:satOff val="502"/>
              <a:lumOff val="-326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b="1" kern="1200" dirty="0">
              <a:solidFill>
                <a:schemeClr val="accent2"/>
              </a:solidFill>
              <a:latin typeface="Calibri" panose="020F0502020204030204" pitchFamily="34" charset="0"/>
              <a:cs typeface="Calibri" panose="020F0502020204030204" pitchFamily="34" charset="0"/>
            </a:rPr>
            <a:t>NEED</a:t>
          </a:r>
        </a:p>
      </dsp:txBody>
      <dsp:txXfrm>
        <a:off x="4289852" y="719944"/>
        <a:ext cx="882217" cy="881995"/>
      </dsp:txXfrm>
    </dsp:sp>
    <dsp:sp modelId="{A7A17D1E-2DB7-42F3-A8EB-4E1A9E80A4F4}">
      <dsp:nvSpPr>
        <dsp:cNvPr id="0" name=""/>
        <dsp:cNvSpPr/>
      </dsp:nvSpPr>
      <dsp:spPr>
        <a:xfrm rot="2700000">
          <a:off x="2701850" y="499294"/>
          <a:ext cx="1323063" cy="1323063"/>
        </a:xfrm>
        <a:prstGeom prst="teardrop">
          <a:avLst>
            <a:gd name="adj" fmla="val 100000"/>
          </a:avLst>
        </a:prstGeom>
        <a:solidFill>
          <a:schemeClr val="accent3">
            <a:hueOff val="-42"/>
            <a:satOff val="1005"/>
            <a:lumOff val="-65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9CFB76-DE9C-470C-B3FE-E736E380D523}">
      <dsp:nvSpPr>
        <dsp:cNvPr id="0" name=""/>
        <dsp:cNvSpPr/>
      </dsp:nvSpPr>
      <dsp:spPr>
        <a:xfrm>
          <a:off x="2746113" y="543498"/>
          <a:ext cx="1235104" cy="1234887"/>
        </a:xfrm>
        <a:prstGeom prst="ellipse">
          <a:avLst/>
        </a:prstGeom>
        <a:solidFill>
          <a:schemeClr val="lt1">
            <a:alpha val="90000"/>
            <a:hueOff val="0"/>
            <a:satOff val="0"/>
            <a:lumOff val="0"/>
            <a:alphaOff val="0"/>
          </a:schemeClr>
        </a:solidFill>
        <a:ln w="12700" cap="flat" cmpd="sng" algn="ctr">
          <a:solidFill>
            <a:schemeClr val="accent3">
              <a:hueOff val="-42"/>
              <a:satOff val="1005"/>
              <a:lumOff val="-653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b="1" kern="1200" dirty="0">
              <a:solidFill>
                <a:schemeClr val="accent2"/>
              </a:solidFill>
              <a:latin typeface="Calibri" panose="020F0502020204030204" pitchFamily="34" charset="0"/>
              <a:cs typeface="Calibri" panose="020F0502020204030204" pitchFamily="34" charset="0"/>
            </a:rPr>
            <a:t>AUTHORITY</a:t>
          </a:r>
        </a:p>
      </dsp:txBody>
      <dsp:txXfrm>
        <a:off x="2922557" y="719944"/>
        <a:ext cx="882217" cy="881995"/>
      </dsp:txXfrm>
    </dsp:sp>
    <dsp:sp modelId="{EB2EE624-3D79-4415-AD67-AD90D97AA889}">
      <dsp:nvSpPr>
        <dsp:cNvPr id="0" name=""/>
        <dsp:cNvSpPr/>
      </dsp:nvSpPr>
      <dsp:spPr>
        <a:xfrm rot="2700000">
          <a:off x="1334555" y="499294"/>
          <a:ext cx="1323063" cy="1323063"/>
        </a:xfrm>
        <a:prstGeom prst="teardrop">
          <a:avLst>
            <a:gd name="adj" fmla="val 100000"/>
          </a:avLst>
        </a:prstGeom>
        <a:solidFill>
          <a:schemeClr val="accent3">
            <a:hueOff val="-63"/>
            <a:satOff val="150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57F4F6-F752-4204-BFCC-32CFA3D8E89D}">
      <dsp:nvSpPr>
        <dsp:cNvPr id="0" name=""/>
        <dsp:cNvSpPr/>
      </dsp:nvSpPr>
      <dsp:spPr>
        <a:xfrm>
          <a:off x="1378818" y="543498"/>
          <a:ext cx="1235104" cy="1234887"/>
        </a:xfrm>
        <a:prstGeom prst="ellipse">
          <a:avLst/>
        </a:prstGeom>
        <a:solidFill>
          <a:schemeClr val="lt1">
            <a:alpha val="90000"/>
            <a:hueOff val="0"/>
            <a:satOff val="0"/>
            <a:lumOff val="0"/>
            <a:alphaOff val="0"/>
          </a:schemeClr>
        </a:solidFill>
        <a:ln w="12700" cap="flat" cmpd="sng" algn="ctr">
          <a:solidFill>
            <a:schemeClr val="accent3">
              <a:hueOff val="-63"/>
              <a:satOff val="1507"/>
              <a:lumOff val="-9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b="1" kern="1200" dirty="0">
              <a:solidFill>
                <a:schemeClr val="accent2"/>
              </a:solidFill>
              <a:latin typeface="Calibri" panose="020F0502020204030204" pitchFamily="34" charset="0"/>
              <a:cs typeface="Calibri" panose="020F0502020204030204" pitchFamily="34" charset="0"/>
            </a:rPr>
            <a:t>BUDGET</a:t>
          </a:r>
        </a:p>
      </dsp:txBody>
      <dsp:txXfrm>
        <a:off x="1555262" y="719944"/>
        <a:ext cx="882217" cy="8819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A6AFAF-E000-4479-9B61-D670C9E635FA}">
      <dsp:nvSpPr>
        <dsp:cNvPr id="0" name=""/>
        <dsp:cNvSpPr/>
      </dsp:nvSpPr>
      <dsp:spPr>
        <a:xfrm>
          <a:off x="0" y="1720970"/>
          <a:ext cx="10515600" cy="1602842"/>
        </a:xfrm>
        <a:prstGeom prst="rect">
          <a:avLst/>
        </a:prstGeom>
        <a:gradFill rotWithShape="0">
          <a:gsLst>
            <a:gs pos="0">
              <a:schemeClr val="accent2"/>
            </a:gs>
            <a:gs pos="50000">
              <a:schemeClr val="accent3"/>
            </a:gs>
            <a:gs pos="100000">
              <a:schemeClr val="accent4"/>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GB" sz="2100" kern="1200" dirty="0">
              <a:latin typeface="Calibri" panose="020F0502020204030204" pitchFamily="34" charset="0"/>
              <a:cs typeface="Calibri" panose="020F0502020204030204" pitchFamily="34" charset="0"/>
            </a:rPr>
            <a:t>SQL</a:t>
          </a:r>
        </a:p>
      </dsp:txBody>
      <dsp:txXfrm>
        <a:off x="0" y="1720970"/>
        <a:ext cx="10515600" cy="865535"/>
      </dsp:txXfrm>
    </dsp:sp>
    <dsp:sp modelId="{8D112767-E852-4352-999E-3FE9B1E2538B}">
      <dsp:nvSpPr>
        <dsp:cNvPr id="0" name=""/>
        <dsp:cNvSpPr/>
      </dsp:nvSpPr>
      <dsp:spPr>
        <a:xfrm>
          <a:off x="0" y="2457592"/>
          <a:ext cx="10515600" cy="866632"/>
        </a:xfrm>
        <a:prstGeom prst="rect">
          <a:avLst/>
        </a:prstGeom>
        <a:solidFill>
          <a:schemeClr val="accent4">
            <a:alpha val="90000"/>
            <a:tint val="40000"/>
            <a:hueOff val="0"/>
            <a:satOff val="0"/>
            <a:lumOff val="0"/>
            <a:alphaOff val="0"/>
          </a:schemeClr>
        </a:solidFill>
        <a:ln w="6350" cap="flat" cmpd="sng" algn="ctr">
          <a:solidFill>
            <a:schemeClr val="accent2">
              <a:alpha val="9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accent2"/>
              </a:solidFill>
              <a:latin typeface="Calibri" panose="020F0502020204030204" pitchFamily="34" charset="0"/>
              <a:cs typeface="Calibri" panose="020F0502020204030204" pitchFamily="34" charset="0"/>
            </a:rPr>
            <a:t>Sales Qualified Lead</a:t>
          </a:r>
        </a:p>
      </dsp:txBody>
      <dsp:txXfrm>
        <a:off x="0" y="2457592"/>
        <a:ext cx="10515600" cy="866632"/>
      </dsp:txXfrm>
    </dsp:sp>
    <dsp:sp modelId="{97F744A3-33C4-4155-BE9B-F449970EC9AB}">
      <dsp:nvSpPr>
        <dsp:cNvPr id="0" name=""/>
        <dsp:cNvSpPr/>
      </dsp:nvSpPr>
      <dsp:spPr>
        <a:xfrm rot="10800000">
          <a:off x="0" y="0"/>
          <a:ext cx="10515600" cy="1737504"/>
        </a:xfrm>
        <a:prstGeom prst="upArrowCallout">
          <a:avLst/>
        </a:prstGeom>
        <a:gradFill rotWithShape="0">
          <a:gsLst>
            <a:gs pos="0">
              <a:schemeClr val="accent2"/>
            </a:gs>
            <a:gs pos="50000">
              <a:schemeClr val="accent4">
                <a:alpha val="90000"/>
                <a:hueOff val="0"/>
                <a:satOff val="0"/>
                <a:lumOff val="0"/>
                <a:alphaOff val="-40000"/>
                <a:satMod val="110000"/>
                <a:lumMod val="100000"/>
                <a:shade val="100000"/>
              </a:schemeClr>
            </a:gs>
            <a:gs pos="100000">
              <a:schemeClr val="accent4">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GB" sz="2100" kern="1200" dirty="0">
              <a:latin typeface="Calibri" panose="020F0502020204030204" pitchFamily="34" charset="0"/>
              <a:cs typeface="Calibri" panose="020F0502020204030204" pitchFamily="34" charset="0"/>
            </a:rPr>
            <a:t>MQL</a:t>
          </a:r>
        </a:p>
      </dsp:txBody>
      <dsp:txXfrm rot="-10800000">
        <a:off x="0" y="0"/>
        <a:ext cx="10515600" cy="609864"/>
      </dsp:txXfrm>
    </dsp:sp>
    <dsp:sp modelId="{5FFE92C6-A338-4726-811F-484355E09E55}">
      <dsp:nvSpPr>
        <dsp:cNvPr id="0" name=""/>
        <dsp:cNvSpPr/>
      </dsp:nvSpPr>
      <dsp:spPr>
        <a:xfrm>
          <a:off x="0" y="531088"/>
          <a:ext cx="10515600" cy="572083"/>
        </a:xfrm>
        <a:prstGeom prst="rect">
          <a:avLst/>
        </a:prstGeom>
        <a:solidFill>
          <a:schemeClr val="accent4">
            <a:alpha val="90000"/>
            <a:tint val="40000"/>
            <a:hueOff val="0"/>
            <a:satOff val="0"/>
            <a:lumOff val="0"/>
            <a:alphaOff val="-40000"/>
          </a:schemeClr>
        </a:solidFill>
        <a:ln w="6350" cap="flat" cmpd="sng" algn="ctr">
          <a:solidFill>
            <a:schemeClr val="accent2">
              <a:alpha val="9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accent2"/>
              </a:solidFill>
              <a:latin typeface="Calibri" panose="020F0502020204030204" pitchFamily="34" charset="0"/>
              <a:cs typeface="Calibri" panose="020F0502020204030204" pitchFamily="34" charset="0"/>
            </a:rPr>
            <a:t>Marketing Qualified Lead </a:t>
          </a:r>
        </a:p>
      </dsp:txBody>
      <dsp:txXfrm>
        <a:off x="0" y="531088"/>
        <a:ext cx="10515600" cy="5720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07DF5-BCDF-4367-8C9E-41DC917BDF9B}">
      <dsp:nvSpPr>
        <dsp:cNvPr id="0" name=""/>
        <dsp:cNvSpPr/>
      </dsp:nvSpPr>
      <dsp:spPr>
        <a:xfrm>
          <a:off x="0" y="0"/>
          <a:ext cx="5419090" cy="1554956"/>
        </a:xfrm>
        <a:prstGeom prst="roundRect">
          <a:avLst>
            <a:gd name="adj" fmla="val 10000"/>
          </a:avLst>
        </a:prstGeom>
        <a:solidFill>
          <a:schemeClr val="accent2"/>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GB" sz="5500" kern="1200" dirty="0">
              <a:latin typeface="Calibri" panose="020F0502020204030204" pitchFamily="34" charset="0"/>
              <a:cs typeface="Calibri" panose="020F0502020204030204" pitchFamily="34" charset="0"/>
            </a:rPr>
            <a:t>SQL + BANT</a:t>
          </a:r>
        </a:p>
      </dsp:txBody>
      <dsp:txXfrm>
        <a:off x="45543" y="45543"/>
        <a:ext cx="3741171" cy="1463870"/>
      </dsp:txXfrm>
    </dsp:sp>
    <dsp:sp modelId="{AFC38FEE-5E24-464E-9E19-C5763499B7DE}">
      <dsp:nvSpPr>
        <dsp:cNvPr id="0" name=""/>
        <dsp:cNvSpPr/>
      </dsp:nvSpPr>
      <dsp:spPr>
        <a:xfrm>
          <a:off x="450571" y="1803370"/>
          <a:ext cx="5419090" cy="1554956"/>
        </a:xfrm>
        <a:prstGeom prst="roundRect">
          <a:avLst>
            <a:gd name="adj" fmla="val 10000"/>
          </a:avLst>
        </a:prstGeom>
        <a:solidFill>
          <a:schemeClr val="accent1"/>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GB" sz="5500" kern="1200" dirty="0">
              <a:latin typeface="Calibri" panose="020F0502020204030204" pitchFamily="34" charset="0"/>
              <a:cs typeface="Calibri" panose="020F0502020204030204" pitchFamily="34" charset="0"/>
            </a:rPr>
            <a:t>SQL</a:t>
          </a:r>
        </a:p>
      </dsp:txBody>
      <dsp:txXfrm>
        <a:off x="496114" y="1848913"/>
        <a:ext cx="3839127" cy="1463870"/>
      </dsp:txXfrm>
    </dsp:sp>
    <dsp:sp modelId="{023C814F-4220-4C22-9930-23F12ABDD946}">
      <dsp:nvSpPr>
        <dsp:cNvPr id="0" name=""/>
        <dsp:cNvSpPr/>
      </dsp:nvSpPr>
      <dsp:spPr>
        <a:xfrm>
          <a:off x="956309" y="3628230"/>
          <a:ext cx="5419090" cy="1554956"/>
        </a:xfrm>
        <a:prstGeom prst="roundRect">
          <a:avLst>
            <a:gd name="adj" fmla="val 10000"/>
          </a:avLst>
        </a:prstGeom>
        <a:solidFill>
          <a:schemeClr val="accent2"/>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GB" sz="5500" kern="1200" dirty="0">
              <a:latin typeface="Calibri" panose="020F0502020204030204" pitchFamily="34" charset="0"/>
              <a:cs typeface="Calibri" panose="020F0502020204030204" pitchFamily="34" charset="0"/>
            </a:rPr>
            <a:t>MQL</a:t>
          </a:r>
        </a:p>
      </dsp:txBody>
      <dsp:txXfrm>
        <a:off x="1001852" y="3673773"/>
        <a:ext cx="3839127" cy="1463870"/>
      </dsp:txXfrm>
    </dsp:sp>
    <dsp:sp modelId="{F1F7DFE3-C743-4C42-8EBB-BB33C85E39EB}">
      <dsp:nvSpPr>
        <dsp:cNvPr id="0" name=""/>
        <dsp:cNvSpPr/>
      </dsp:nvSpPr>
      <dsp:spPr>
        <a:xfrm>
          <a:off x="4408368" y="1179175"/>
          <a:ext cx="1010721" cy="1010721"/>
        </a:xfrm>
        <a:prstGeom prst="downArrow">
          <a:avLst>
            <a:gd name="adj1" fmla="val 55000"/>
            <a:gd name="adj2" fmla="val 45000"/>
          </a:avLst>
        </a:prstGeom>
        <a:solidFill>
          <a:schemeClr val="accent3">
            <a:tint val="40000"/>
            <a:alpha val="90000"/>
            <a:hueOff val="0"/>
            <a:satOff val="0"/>
            <a:lumOff val="0"/>
            <a:alphaOff val="0"/>
          </a:schemeClr>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4635780" y="1179175"/>
        <a:ext cx="555897" cy="760568"/>
      </dsp:txXfrm>
    </dsp:sp>
    <dsp:sp modelId="{DCF6CC55-6293-4A08-A146-0FB9D2FE4206}">
      <dsp:nvSpPr>
        <dsp:cNvPr id="0" name=""/>
        <dsp:cNvSpPr/>
      </dsp:nvSpPr>
      <dsp:spPr>
        <a:xfrm>
          <a:off x="4886523" y="2982924"/>
          <a:ext cx="1010721" cy="1010721"/>
        </a:xfrm>
        <a:prstGeom prst="downArrow">
          <a:avLst>
            <a:gd name="adj1" fmla="val 55000"/>
            <a:gd name="adj2" fmla="val 45000"/>
          </a:avLst>
        </a:prstGeom>
        <a:solidFill>
          <a:schemeClr val="accent3">
            <a:tint val="40000"/>
            <a:alpha val="90000"/>
            <a:hueOff val="75574"/>
            <a:satOff val="-222"/>
            <a:lumOff val="-3048"/>
            <a:alphaOff val="0"/>
          </a:schemeClr>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5113935" y="2982924"/>
        <a:ext cx="555897" cy="760568"/>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2F7A84F-E231-42BE-A9F8-B5131853C8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CB813BC-9E49-4ABB-A3C3-CEE0885B027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EBDBEE-1FDA-4F57-947F-5759FA6ABC55}" type="datetimeFigureOut">
              <a:rPr lang="en-US" smtClean="0"/>
              <a:t>2/17/2021</a:t>
            </a:fld>
            <a:endParaRPr lang="en-US" dirty="0"/>
          </a:p>
        </p:txBody>
      </p:sp>
      <p:sp>
        <p:nvSpPr>
          <p:cNvPr id="4" name="Footer Placeholder 3">
            <a:extLst>
              <a:ext uri="{FF2B5EF4-FFF2-40B4-BE49-F238E27FC236}">
                <a16:creationId xmlns:a16="http://schemas.microsoft.com/office/drawing/2014/main" id="{47ADFF29-9BE4-4CDF-A198-BBEE303F0EB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D4AFC6-5A97-4417-A16A-485E5801A6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A8C659-3DDB-48CB-A056-6A658A161B7C}" type="slidenum">
              <a:rPr lang="en-US" smtClean="0"/>
              <a:t>‹#›</a:t>
            </a:fld>
            <a:endParaRPr lang="en-US" dirty="0"/>
          </a:p>
        </p:txBody>
      </p:sp>
    </p:spTree>
    <p:extLst>
      <p:ext uri="{BB962C8B-B14F-4D97-AF65-F5344CB8AC3E}">
        <p14:creationId xmlns:p14="http://schemas.microsoft.com/office/powerpoint/2010/main" val="2360767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16A9CD-5E57-4C86-B862-09CA519924BA}" type="datetimeFigureOut">
              <a:rPr lang="en-US" smtClean="0"/>
              <a:t>2/17/2021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A004F4-F240-48F9-8AE1-486585C7F00D}" type="slidenum">
              <a:rPr lang="en-US" smtClean="0"/>
              <a:t>‹#›</a:t>
            </a:fld>
            <a:endParaRPr lang="en-US" dirty="0"/>
          </a:p>
        </p:txBody>
      </p:sp>
    </p:spTree>
    <p:extLst>
      <p:ext uri="{BB962C8B-B14F-4D97-AF65-F5344CB8AC3E}">
        <p14:creationId xmlns:p14="http://schemas.microsoft.com/office/powerpoint/2010/main" val="2154881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a:t>
            </a:fld>
            <a:endParaRPr lang="en-US" dirty="0"/>
          </a:p>
        </p:txBody>
      </p:sp>
    </p:spTree>
    <p:extLst>
      <p:ext uri="{BB962C8B-B14F-4D97-AF65-F5344CB8AC3E}">
        <p14:creationId xmlns:p14="http://schemas.microsoft.com/office/powerpoint/2010/main" val="3228853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10</a:t>
            </a:fld>
            <a:endParaRPr lang="en-US" dirty="0"/>
          </a:p>
        </p:txBody>
      </p:sp>
    </p:spTree>
    <p:extLst>
      <p:ext uri="{BB962C8B-B14F-4D97-AF65-F5344CB8AC3E}">
        <p14:creationId xmlns:p14="http://schemas.microsoft.com/office/powerpoint/2010/main" val="4032744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2</a:t>
            </a:fld>
            <a:endParaRPr lang="en-US" dirty="0"/>
          </a:p>
        </p:txBody>
      </p:sp>
    </p:spTree>
    <p:extLst>
      <p:ext uri="{BB962C8B-B14F-4D97-AF65-F5344CB8AC3E}">
        <p14:creationId xmlns:p14="http://schemas.microsoft.com/office/powerpoint/2010/main" val="2609089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3</a:t>
            </a:fld>
            <a:endParaRPr lang="en-US" dirty="0"/>
          </a:p>
        </p:txBody>
      </p:sp>
    </p:spTree>
    <p:extLst>
      <p:ext uri="{BB962C8B-B14F-4D97-AF65-F5344CB8AC3E}">
        <p14:creationId xmlns:p14="http://schemas.microsoft.com/office/powerpoint/2010/main" val="335417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4</a:t>
            </a:fld>
            <a:endParaRPr lang="en-US" dirty="0"/>
          </a:p>
        </p:txBody>
      </p:sp>
    </p:spTree>
    <p:extLst>
      <p:ext uri="{BB962C8B-B14F-4D97-AF65-F5344CB8AC3E}">
        <p14:creationId xmlns:p14="http://schemas.microsoft.com/office/powerpoint/2010/main" val="893538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5</a:t>
            </a:fld>
            <a:endParaRPr lang="en-US" dirty="0"/>
          </a:p>
        </p:txBody>
      </p:sp>
    </p:spTree>
    <p:extLst>
      <p:ext uri="{BB962C8B-B14F-4D97-AF65-F5344CB8AC3E}">
        <p14:creationId xmlns:p14="http://schemas.microsoft.com/office/powerpoint/2010/main" val="604575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6</a:t>
            </a:fld>
            <a:endParaRPr lang="en-US" dirty="0"/>
          </a:p>
        </p:txBody>
      </p:sp>
    </p:spTree>
    <p:extLst>
      <p:ext uri="{BB962C8B-B14F-4D97-AF65-F5344CB8AC3E}">
        <p14:creationId xmlns:p14="http://schemas.microsoft.com/office/powerpoint/2010/main" val="3141029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7</a:t>
            </a:fld>
            <a:endParaRPr lang="en-US" dirty="0"/>
          </a:p>
        </p:txBody>
      </p:sp>
    </p:spTree>
    <p:extLst>
      <p:ext uri="{BB962C8B-B14F-4D97-AF65-F5344CB8AC3E}">
        <p14:creationId xmlns:p14="http://schemas.microsoft.com/office/powerpoint/2010/main" val="1335137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C971FF-EF28-4195-A575-329446EFAA55}" type="slidenum">
              <a:rPr lang="en-GB" smtClean="0"/>
              <a:pPr/>
              <a:t>8</a:t>
            </a:fld>
            <a:endParaRPr lang="en-GB" dirty="0"/>
          </a:p>
        </p:txBody>
      </p:sp>
    </p:spTree>
    <p:extLst>
      <p:ext uri="{BB962C8B-B14F-4D97-AF65-F5344CB8AC3E}">
        <p14:creationId xmlns:p14="http://schemas.microsoft.com/office/powerpoint/2010/main" val="361870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9</a:t>
            </a:fld>
            <a:endParaRPr lang="en-US" dirty="0"/>
          </a:p>
        </p:txBody>
      </p:sp>
    </p:spTree>
    <p:extLst>
      <p:ext uri="{BB962C8B-B14F-4D97-AF65-F5344CB8AC3E}">
        <p14:creationId xmlns:p14="http://schemas.microsoft.com/office/powerpoint/2010/main" val="1912317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7D165-49B0-44FF-A267-367F5A6EE306}"/>
              </a:ext>
            </a:extLst>
          </p:cNvPr>
          <p:cNvSpPr>
            <a:spLocks noGrp="1"/>
          </p:cNvSpPr>
          <p:nvPr>
            <p:ph type="ctrTitle"/>
          </p:nvPr>
        </p:nvSpPr>
        <p:spPr>
          <a:xfrm>
            <a:off x="1524000" y="2039514"/>
            <a:ext cx="9144000" cy="2128049"/>
          </a:xfrm>
        </p:spPr>
        <p:txBody>
          <a:bodyPr anchor="b"/>
          <a:lstStyle>
            <a:lvl1pPr algn="ctr">
              <a:lnSpc>
                <a:spcPct val="125000"/>
              </a:lnSpc>
              <a:defRPr sz="600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56B52800-74D6-4A78-AC9B-8E737A1A3B0D}"/>
              </a:ext>
            </a:extLst>
          </p:cNvPr>
          <p:cNvSpPr>
            <a:spLocks noGrp="1"/>
          </p:cNvSpPr>
          <p:nvPr>
            <p:ph type="subTitle" idx="1"/>
          </p:nvPr>
        </p:nvSpPr>
        <p:spPr>
          <a:xfrm>
            <a:off x="1524000" y="4221162"/>
            <a:ext cx="9144000" cy="882001"/>
          </a:xfrm>
          <a:solidFill>
            <a:schemeClr val="accent2">
              <a:alpha val="90000"/>
            </a:schemeClr>
          </a:solidFill>
        </p:spPr>
        <p:txBody>
          <a:bodyPr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2500" b="1" i="1" kern="1200" spc="65" dirty="0">
                <a:solidFill>
                  <a:schemeClr val="accent1"/>
                </a:solidFill>
                <a:latin typeface="+mn-lt"/>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a:extLst>
              <a:ext uri="{FF2B5EF4-FFF2-40B4-BE49-F238E27FC236}">
                <a16:creationId xmlns:a16="http://schemas.microsoft.com/office/drawing/2014/main" id="{88B91F7B-C4AF-4FC6-A6BE-657DEF6D5358}"/>
              </a:ext>
            </a:extLst>
          </p:cNvPr>
          <p:cNvSpPr>
            <a:spLocks noGrp="1"/>
          </p:cNvSpPr>
          <p:nvPr>
            <p:ph type="dt" sz="half" idx="10"/>
          </p:nvPr>
        </p:nvSpPr>
        <p:spPr/>
        <p:txBody>
          <a:bodyPr/>
          <a:lstStyle/>
          <a:p>
            <a:fld id="{8DA08ED5-AEFE-4443-9040-726EF6690995}" type="datetime1">
              <a:rPr lang="en-US" noProof="0" smtClean="0"/>
              <a:t>2/17/2021</a:t>
            </a:fld>
            <a:endParaRPr lang="en-US" noProof="0" dirty="0"/>
          </a:p>
        </p:txBody>
      </p:sp>
      <p:sp>
        <p:nvSpPr>
          <p:cNvPr id="5" name="Footer Placeholder 4">
            <a:extLst>
              <a:ext uri="{FF2B5EF4-FFF2-40B4-BE49-F238E27FC236}">
                <a16:creationId xmlns:a16="http://schemas.microsoft.com/office/drawing/2014/main" id="{5BED32F8-B0C7-4332-B0A5-BC19DD8C4CF5}"/>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B0030946-D0C7-4F78-94B0-427DAA6D5CB0}"/>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2189509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wo Horisontal Content">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E4FD2CFF-0F3D-42BB-BBFF-903727B32640}"/>
              </a:ext>
            </a:extLst>
          </p:cNvPr>
          <p:cNvSpPr/>
          <p:nvPr userDrawn="1"/>
        </p:nvSpPr>
        <p:spPr>
          <a:xfrm>
            <a:off x="0" y="1562188"/>
            <a:ext cx="11269980" cy="2359660"/>
          </a:xfrm>
          <a:custGeom>
            <a:avLst/>
            <a:gdLst/>
            <a:ahLst/>
            <a:cxnLst/>
            <a:rect l="l" t="t" r="r" b="b"/>
            <a:pathLst>
              <a:path w="11269980" h="2359660">
                <a:moveTo>
                  <a:pt x="0" y="2359152"/>
                </a:moveTo>
                <a:lnTo>
                  <a:pt x="11269980" y="2359152"/>
                </a:lnTo>
                <a:lnTo>
                  <a:pt x="11269980" y="0"/>
                </a:lnTo>
                <a:lnTo>
                  <a:pt x="0" y="0"/>
                </a:lnTo>
                <a:lnTo>
                  <a:pt x="0" y="2359152"/>
                </a:lnTo>
                <a:close/>
              </a:path>
            </a:pathLst>
          </a:custGeom>
          <a:solidFill>
            <a:schemeClr val="accent2"/>
          </a:solidFill>
        </p:spPr>
        <p:txBody>
          <a:bodyPr wrap="square" lIns="0" tIns="0" rIns="0" bIns="0" rtlCol="0"/>
          <a:lstStyle/>
          <a:p>
            <a:endParaRPr lang="en-US" noProof="0" dirty="0"/>
          </a:p>
        </p:txBody>
      </p:sp>
      <p:sp>
        <p:nvSpPr>
          <p:cNvPr id="7" name="Slide Number Placeholder 6">
            <a:extLst>
              <a:ext uri="{FF2B5EF4-FFF2-40B4-BE49-F238E27FC236}">
                <a16:creationId xmlns:a16="http://schemas.microsoft.com/office/drawing/2014/main" id="{4E60EB58-EF7E-435A-8B07-B5BCF3AF119F}"/>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
        <p:nvSpPr>
          <p:cNvPr id="2" name="Title 1">
            <a:extLst>
              <a:ext uri="{FF2B5EF4-FFF2-40B4-BE49-F238E27FC236}">
                <a16:creationId xmlns:a16="http://schemas.microsoft.com/office/drawing/2014/main" id="{E7F76098-6FA1-470A-BEF4-E4B0AC75E8FE}"/>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4B647ABC-6745-43B6-8A64-6E191BD65CA2}"/>
              </a:ext>
            </a:extLst>
          </p:cNvPr>
          <p:cNvSpPr>
            <a:spLocks noGrp="1"/>
          </p:cNvSpPr>
          <p:nvPr>
            <p:ph sz="half" idx="1"/>
          </p:nvPr>
        </p:nvSpPr>
        <p:spPr>
          <a:xfrm>
            <a:off x="838200" y="4133087"/>
            <a:ext cx="10431780" cy="204387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a:extLst>
              <a:ext uri="{FF2B5EF4-FFF2-40B4-BE49-F238E27FC236}">
                <a16:creationId xmlns:a16="http://schemas.microsoft.com/office/drawing/2014/main" id="{47F57DE0-C032-4FCC-9006-09C2C328A665}"/>
              </a:ext>
            </a:extLst>
          </p:cNvPr>
          <p:cNvSpPr>
            <a:spLocks noGrp="1"/>
          </p:cNvSpPr>
          <p:nvPr>
            <p:ph type="dt" sz="half" idx="10"/>
          </p:nvPr>
        </p:nvSpPr>
        <p:spPr/>
        <p:txBody>
          <a:bodyPr/>
          <a:lstStyle/>
          <a:p>
            <a:fld id="{397CD216-73DE-4B96-8E1B-BB64D86142BB}" type="datetime1">
              <a:rPr lang="en-US" noProof="0" smtClean="0"/>
              <a:t>2/17/2021</a:t>
            </a:fld>
            <a:endParaRPr lang="en-US" noProof="0" dirty="0"/>
          </a:p>
        </p:txBody>
      </p:sp>
      <p:sp>
        <p:nvSpPr>
          <p:cNvPr id="6" name="Footer Placeholder 5">
            <a:extLst>
              <a:ext uri="{FF2B5EF4-FFF2-40B4-BE49-F238E27FC236}">
                <a16:creationId xmlns:a16="http://schemas.microsoft.com/office/drawing/2014/main" id="{90C776CB-2819-4488-9012-A6EA22079A47}"/>
              </a:ext>
            </a:extLst>
          </p:cNvPr>
          <p:cNvSpPr>
            <a:spLocks noGrp="1"/>
          </p:cNvSpPr>
          <p:nvPr>
            <p:ph type="ftr" sz="quarter" idx="11"/>
          </p:nvPr>
        </p:nvSpPr>
        <p:spPr/>
        <p:txBody>
          <a:bodyPr/>
          <a:lstStyle/>
          <a:p>
            <a:endParaRPr lang="en-US" noProof="0" dirty="0"/>
          </a:p>
        </p:txBody>
      </p:sp>
      <p:sp>
        <p:nvSpPr>
          <p:cNvPr id="9" name="Content Placeholder 3">
            <a:extLst>
              <a:ext uri="{FF2B5EF4-FFF2-40B4-BE49-F238E27FC236}">
                <a16:creationId xmlns:a16="http://schemas.microsoft.com/office/drawing/2014/main" id="{C1B0D46C-2987-401A-A0C4-CFB6F73E9D23}"/>
              </a:ext>
            </a:extLst>
          </p:cNvPr>
          <p:cNvSpPr>
            <a:spLocks noGrp="1"/>
          </p:cNvSpPr>
          <p:nvPr>
            <p:ph sz="half" idx="13"/>
          </p:nvPr>
        </p:nvSpPr>
        <p:spPr>
          <a:xfrm>
            <a:off x="844296" y="1788579"/>
            <a:ext cx="10425684" cy="190687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989795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ix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7202246-9B90-4CE1-AAF1-3328E51AE0A5}"/>
              </a:ext>
            </a:extLst>
          </p:cNvPr>
          <p:cNvSpPr>
            <a:spLocks noGrp="1"/>
          </p:cNvSpPr>
          <p:nvPr>
            <p:ph type="pic" sz="quarter" idx="13"/>
          </p:nvPr>
        </p:nvSpPr>
        <p:spPr>
          <a:xfrm>
            <a:off x="0" y="0"/>
            <a:ext cx="12192000" cy="6858000"/>
          </a:xfrm>
        </p:spPr>
        <p:txBody>
          <a:bodyPr/>
          <a:lstStyle>
            <a:lvl1pPr marL="0" indent="0" algn="ctr">
              <a:buNone/>
              <a:defRPr/>
            </a:lvl1pPr>
          </a:lstStyle>
          <a:p>
            <a:r>
              <a:rPr lang="en-US" noProof="0"/>
              <a:t>Click icon to add picture</a:t>
            </a:r>
            <a:endParaRPr lang="en-US" noProof="0" dirty="0"/>
          </a:p>
        </p:txBody>
      </p:sp>
      <p:sp>
        <p:nvSpPr>
          <p:cNvPr id="18" name="Content Placeholder 2">
            <a:extLst>
              <a:ext uri="{FF2B5EF4-FFF2-40B4-BE49-F238E27FC236}">
                <a16:creationId xmlns:a16="http://schemas.microsoft.com/office/drawing/2014/main" id="{843DF42B-5E6A-409A-A205-0B59AE5FBD98}"/>
              </a:ext>
            </a:extLst>
          </p:cNvPr>
          <p:cNvSpPr>
            <a:spLocks noGrp="1"/>
          </p:cNvSpPr>
          <p:nvPr>
            <p:ph sz="half" idx="15"/>
          </p:nvPr>
        </p:nvSpPr>
        <p:spPr>
          <a:xfrm>
            <a:off x="8530301" y="1690689"/>
            <a:ext cx="3148965" cy="1922438"/>
          </a:xfr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Content Placeholder 2">
            <a:extLst>
              <a:ext uri="{FF2B5EF4-FFF2-40B4-BE49-F238E27FC236}">
                <a16:creationId xmlns:a16="http://schemas.microsoft.com/office/drawing/2014/main" id="{9C7A202D-9C81-48E9-AC0B-E4DDE20AE14F}"/>
              </a:ext>
            </a:extLst>
          </p:cNvPr>
          <p:cNvSpPr>
            <a:spLocks noGrp="1"/>
          </p:cNvSpPr>
          <p:nvPr>
            <p:ph sz="half" idx="14"/>
          </p:nvPr>
        </p:nvSpPr>
        <p:spPr>
          <a:xfrm>
            <a:off x="4888689" y="1702826"/>
            <a:ext cx="3148965" cy="1922438"/>
          </a:xfr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a:extLst>
              <a:ext uri="{FF2B5EF4-FFF2-40B4-BE49-F238E27FC236}">
                <a16:creationId xmlns:a16="http://schemas.microsoft.com/office/drawing/2014/main" id="{4E60EB58-EF7E-435A-8B07-B5BCF3AF119F}"/>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
        <p:nvSpPr>
          <p:cNvPr id="2" name="Title 1">
            <a:extLst>
              <a:ext uri="{FF2B5EF4-FFF2-40B4-BE49-F238E27FC236}">
                <a16:creationId xmlns:a16="http://schemas.microsoft.com/office/drawing/2014/main" id="{E7F76098-6FA1-470A-BEF4-E4B0AC75E8FE}"/>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4B647ABC-6745-43B6-8A64-6E191BD65CA2}"/>
              </a:ext>
            </a:extLst>
          </p:cNvPr>
          <p:cNvSpPr>
            <a:spLocks noGrp="1"/>
          </p:cNvSpPr>
          <p:nvPr>
            <p:ph sz="half" idx="1"/>
          </p:nvPr>
        </p:nvSpPr>
        <p:spPr>
          <a:xfrm>
            <a:off x="1337076" y="1702826"/>
            <a:ext cx="3148965" cy="1922438"/>
          </a:xfr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a:extLst>
              <a:ext uri="{FF2B5EF4-FFF2-40B4-BE49-F238E27FC236}">
                <a16:creationId xmlns:a16="http://schemas.microsoft.com/office/drawing/2014/main" id="{47F57DE0-C032-4FCC-9006-09C2C328A665}"/>
              </a:ext>
            </a:extLst>
          </p:cNvPr>
          <p:cNvSpPr>
            <a:spLocks noGrp="1"/>
          </p:cNvSpPr>
          <p:nvPr>
            <p:ph type="dt" sz="half" idx="10"/>
          </p:nvPr>
        </p:nvSpPr>
        <p:spPr/>
        <p:txBody>
          <a:bodyPr/>
          <a:lstStyle/>
          <a:p>
            <a:fld id="{397CD216-73DE-4B96-8E1B-BB64D86142BB}" type="datetime1">
              <a:rPr lang="en-US" noProof="0" smtClean="0"/>
              <a:t>2/17/2021</a:t>
            </a:fld>
            <a:endParaRPr lang="en-US" noProof="0" dirty="0"/>
          </a:p>
        </p:txBody>
      </p:sp>
      <p:sp>
        <p:nvSpPr>
          <p:cNvPr id="6" name="Footer Placeholder 5">
            <a:extLst>
              <a:ext uri="{FF2B5EF4-FFF2-40B4-BE49-F238E27FC236}">
                <a16:creationId xmlns:a16="http://schemas.microsoft.com/office/drawing/2014/main" id="{90C776CB-2819-4488-9012-A6EA22079A47}"/>
              </a:ext>
            </a:extLst>
          </p:cNvPr>
          <p:cNvSpPr>
            <a:spLocks noGrp="1"/>
          </p:cNvSpPr>
          <p:nvPr>
            <p:ph type="ftr" sz="quarter" idx="11"/>
          </p:nvPr>
        </p:nvSpPr>
        <p:spPr/>
        <p:txBody>
          <a:bodyPr/>
          <a:lstStyle/>
          <a:p>
            <a:endParaRPr lang="en-US" noProof="0" dirty="0"/>
          </a:p>
        </p:txBody>
      </p:sp>
      <p:sp>
        <p:nvSpPr>
          <p:cNvPr id="25" name="Content Placeholder 2">
            <a:extLst>
              <a:ext uri="{FF2B5EF4-FFF2-40B4-BE49-F238E27FC236}">
                <a16:creationId xmlns:a16="http://schemas.microsoft.com/office/drawing/2014/main" id="{70506441-775A-4D93-ADE3-695C86D6699F}"/>
              </a:ext>
            </a:extLst>
          </p:cNvPr>
          <p:cNvSpPr>
            <a:spLocks noGrp="1"/>
          </p:cNvSpPr>
          <p:nvPr>
            <p:ph sz="half" idx="16"/>
          </p:nvPr>
        </p:nvSpPr>
        <p:spPr>
          <a:xfrm>
            <a:off x="8530301" y="3849456"/>
            <a:ext cx="3148965" cy="1922438"/>
          </a:xfr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 name="Content Placeholder 2">
            <a:extLst>
              <a:ext uri="{FF2B5EF4-FFF2-40B4-BE49-F238E27FC236}">
                <a16:creationId xmlns:a16="http://schemas.microsoft.com/office/drawing/2014/main" id="{FA00A08C-FA2D-44B5-9451-63F193A3E7B3}"/>
              </a:ext>
            </a:extLst>
          </p:cNvPr>
          <p:cNvSpPr>
            <a:spLocks noGrp="1"/>
          </p:cNvSpPr>
          <p:nvPr>
            <p:ph sz="half" idx="17"/>
          </p:nvPr>
        </p:nvSpPr>
        <p:spPr>
          <a:xfrm>
            <a:off x="4888689" y="3849456"/>
            <a:ext cx="3148965" cy="1922438"/>
          </a:xfr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 name="Content Placeholder 2">
            <a:extLst>
              <a:ext uri="{FF2B5EF4-FFF2-40B4-BE49-F238E27FC236}">
                <a16:creationId xmlns:a16="http://schemas.microsoft.com/office/drawing/2014/main" id="{6A8F9540-8D26-4ADA-88E6-B9A742232C2D}"/>
              </a:ext>
            </a:extLst>
          </p:cNvPr>
          <p:cNvSpPr>
            <a:spLocks noGrp="1"/>
          </p:cNvSpPr>
          <p:nvPr>
            <p:ph sz="half" idx="18"/>
          </p:nvPr>
        </p:nvSpPr>
        <p:spPr>
          <a:xfrm>
            <a:off x="1337076" y="3849456"/>
            <a:ext cx="3148965" cy="1922438"/>
          </a:xfr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 name="Picture Placeholder 28">
            <a:extLst>
              <a:ext uri="{FF2B5EF4-FFF2-40B4-BE49-F238E27FC236}">
                <a16:creationId xmlns:a16="http://schemas.microsoft.com/office/drawing/2014/main" id="{3D7801BA-80A8-4F2C-90C8-155E6210A852}"/>
              </a:ext>
            </a:extLst>
          </p:cNvPr>
          <p:cNvSpPr>
            <a:spLocks noGrp="1"/>
          </p:cNvSpPr>
          <p:nvPr>
            <p:ph type="pic" sz="quarter" idx="19"/>
          </p:nvPr>
        </p:nvSpPr>
        <p:spPr>
          <a:xfrm>
            <a:off x="947634" y="1679576"/>
            <a:ext cx="376237" cy="376237"/>
          </a:xfrm>
        </p:spPr>
        <p:txBody>
          <a:bodyPr>
            <a:normAutofit/>
          </a:bodyPr>
          <a:lstStyle>
            <a:lvl1pPr marL="0" indent="0" algn="ctr">
              <a:buNone/>
              <a:defRPr sz="400"/>
            </a:lvl1pPr>
          </a:lstStyle>
          <a:p>
            <a:r>
              <a:rPr lang="en-US" noProof="0"/>
              <a:t>Click icon to add picture</a:t>
            </a:r>
            <a:endParaRPr lang="en-US" noProof="0" dirty="0"/>
          </a:p>
        </p:txBody>
      </p:sp>
      <p:sp>
        <p:nvSpPr>
          <p:cNvPr id="30" name="Picture Placeholder 28">
            <a:extLst>
              <a:ext uri="{FF2B5EF4-FFF2-40B4-BE49-F238E27FC236}">
                <a16:creationId xmlns:a16="http://schemas.microsoft.com/office/drawing/2014/main" id="{99C7ED62-8CE2-417B-9E03-DB47D419110B}"/>
              </a:ext>
            </a:extLst>
          </p:cNvPr>
          <p:cNvSpPr>
            <a:spLocks noGrp="1"/>
          </p:cNvSpPr>
          <p:nvPr>
            <p:ph type="pic" sz="quarter" idx="20"/>
          </p:nvPr>
        </p:nvSpPr>
        <p:spPr>
          <a:xfrm>
            <a:off x="4499246" y="1679576"/>
            <a:ext cx="376237" cy="376237"/>
          </a:xfrm>
        </p:spPr>
        <p:txBody>
          <a:bodyPr>
            <a:normAutofit/>
          </a:bodyPr>
          <a:lstStyle>
            <a:lvl1pPr marL="0" indent="0" algn="ctr">
              <a:buNone/>
              <a:defRPr sz="400"/>
            </a:lvl1pPr>
          </a:lstStyle>
          <a:p>
            <a:r>
              <a:rPr lang="en-US" noProof="0"/>
              <a:t>Click icon to add picture</a:t>
            </a:r>
            <a:endParaRPr lang="en-US" noProof="0" dirty="0"/>
          </a:p>
        </p:txBody>
      </p:sp>
      <p:sp>
        <p:nvSpPr>
          <p:cNvPr id="31" name="Picture Placeholder 28">
            <a:extLst>
              <a:ext uri="{FF2B5EF4-FFF2-40B4-BE49-F238E27FC236}">
                <a16:creationId xmlns:a16="http://schemas.microsoft.com/office/drawing/2014/main" id="{96383197-4013-4D5E-BF47-64BD2386A4D6}"/>
              </a:ext>
            </a:extLst>
          </p:cNvPr>
          <p:cNvSpPr>
            <a:spLocks noGrp="1"/>
          </p:cNvSpPr>
          <p:nvPr>
            <p:ph type="pic" sz="quarter" idx="21"/>
          </p:nvPr>
        </p:nvSpPr>
        <p:spPr>
          <a:xfrm>
            <a:off x="8126282" y="1679576"/>
            <a:ext cx="376237" cy="376237"/>
          </a:xfrm>
        </p:spPr>
        <p:txBody>
          <a:bodyPr>
            <a:normAutofit/>
          </a:bodyPr>
          <a:lstStyle>
            <a:lvl1pPr marL="0" indent="0" algn="ctr">
              <a:buNone/>
              <a:defRPr sz="400"/>
            </a:lvl1pPr>
          </a:lstStyle>
          <a:p>
            <a:r>
              <a:rPr lang="en-US" noProof="0"/>
              <a:t>Click icon to add picture</a:t>
            </a:r>
            <a:endParaRPr lang="en-US" noProof="0" dirty="0"/>
          </a:p>
        </p:txBody>
      </p:sp>
      <p:sp>
        <p:nvSpPr>
          <p:cNvPr id="32" name="Picture Placeholder 28">
            <a:extLst>
              <a:ext uri="{FF2B5EF4-FFF2-40B4-BE49-F238E27FC236}">
                <a16:creationId xmlns:a16="http://schemas.microsoft.com/office/drawing/2014/main" id="{B2568099-B430-4F70-A248-1840860FFEED}"/>
              </a:ext>
            </a:extLst>
          </p:cNvPr>
          <p:cNvSpPr>
            <a:spLocks noGrp="1"/>
          </p:cNvSpPr>
          <p:nvPr>
            <p:ph type="pic" sz="quarter" idx="22"/>
          </p:nvPr>
        </p:nvSpPr>
        <p:spPr>
          <a:xfrm>
            <a:off x="947634" y="3792079"/>
            <a:ext cx="376237" cy="376237"/>
          </a:xfrm>
        </p:spPr>
        <p:txBody>
          <a:bodyPr>
            <a:normAutofit/>
          </a:bodyPr>
          <a:lstStyle>
            <a:lvl1pPr marL="0" indent="0" algn="ctr">
              <a:buNone/>
              <a:defRPr sz="400"/>
            </a:lvl1pPr>
          </a:lstStyle>
          <a:p>
            <a:r>
              <a:rPr lang="en-US" noProof="0"/>
              <a:t>Click icon to add picture</a:t>
            </a:r>
            <a:endParaRPr lang="en-US" noProof="0" dirty="0"/>
          </a:p>
        </p:txBody>
      </p:sp>
      <p:sp>
        <p:nvSpPr>
          <p:cNvPr id="33" name="Picture Placeholder 28">
            <a:extLst>
              <a:ext uri="{FF2B5EF4-FFF2-40B4-BE49-F238E27FC236}">
                <a16:creationId xmlns:a16="http://schemas.microsoft.com/office/drawing/2014/main" id="{82A0F640-3653-4074-BEAA-B09FF6E0B391}"/>
              </a:ext>
            </a:extLst>
          </p:cNvPr>
          <p:cNvSpPr>
            <a:spLocks noGrp="1"/>
          </p:cNvSpPr>
          <p:nvPr>
            <p:ph type="pic" sz="quarter" idx="23"/>
          </p:nvPr>
        </p:nvSpPr>
        <p:spPr>
          <a:xfrm>
            <a:off x="4499246" y="3792079"/>
            <a:ext cx="376237" cy="376237"/>
          </a:xfrm>
        </p:spPr>
        <p:txBody>
          <a:bodyPr>
            <a:normAutofit/>
          </a:bodyPr>
          <a:lstStyle>
            <a:lvl1pPr marL="0" indent="0" algn="ctr">
              <a:buNone/>
              <a:defRPr sz="400"/>
            </a:lvl1pPr>
          </a:lstStyle>
          <a:p>
            <a:r>
              <a:rPr lang="en-US" noProof="0"/>
              <a:t>Click icon to add picture</a:t>
            </a:r>
            <a:endParaRPr lang="en-US" noProof="0" dirty="0"/>
          </a:p>
        </p:txBody>
      </p:sp>
      <p:sp>
        <p:nvSpPr>
          <p:cNvPr id="34" name="Picture Placeholder 28">
            <a:extLst>
              <a:ext uri="{FF2B5EF4-FFF2-40B4-BE49-F238E27FC236}">
                <a16:creationId xmlns:a16="http://schemas.microsoft.com/office/drawing/2014/main" id="{1723BD4F-261F-418F-B763-09039D2CA7B6}"/>
              </a:ext>
            </a:extLst>
          </p:cNvPr>
          <p:cNvSpPr>
            <a:spLocks noGrp="1"/>
          </p:cNvSpPr>
          <p:nvPr>
            <p:ph type="pic" sz="quarter" idx="24"/>
          </p:nvPr>
        </p:nvSpPr>
        <p:spPr>
          <a:xfrm>
            <a:off x="8126282" y="3792079"/>
            <a:ext cx="376237" cy="376237"/>
          </a:xfrm>
        </p:spPr>
        <p:txBody>
          <a:bodyPr>
            <a:normAutofit/>
          </a:bodyPr>
          <a:lstStyle>
            <a:lvl1pPr marL="0" indent="0" algn="ctr">
              <a:buNone/>
              <a:defRPr sz="400"/>
            </a:lvl1pPr>
          </a:lstStyle>
          <a:p>
            <a:r>
              <a:rPr lang="en-US" noProof="0"/>
              <a:t>Click icon to add picture</a:t>
            </a:r>
            <a:endParaRPr lang="en-US" noProof="0" dirty="0"/>
          </a:p>
        </p:txBody>
      </p:sp>
    </p:spTree>
    <p:extLst>
      <p:ext uri="{BB962C8B-B14F-4D97-AF65-F5344CB8AC3E}">
        <p14:creationId xmlns:p14="http://schemas.microsoft.com/office/powerpoint/2010/main" val="2667104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mparison with picture">
    <p:spTree>
      <p:nvGrpSpPr>
        <p:cNvPr id="1" name=""/>
        <p:cNvGrpSpPr/>
        <p:nvPr/>
      </p:nvGrpSpPr>
      <p:grpSpPr>
        <a:xfrm>
          <a:off x="0" y="0"/>
          <a:ext cx="0" cy="0"/>
          <a:chOff x="0" y="0"/>
          <a:chExt cx="0" cy="0"/>
        </a:xfrm>
      </p:grpSpPr>
      <p:sp>
        <p:nvSpPr>
          <p:cNvPr id="14" name="Picture Placeholder 12">
            <a:extLst>
              <a:ext uri="{FF2B5EF4-FFF2-40B4-BE49-F238E27FC236}">
                <a16:creationId xmlns:a16="http://schemas.microsoft.com/office/drawing/2014/main" id="{B74348DE-EC54-4C62-948C-0B2BF9045578}"/>
              </a:ext>
            </a:extLst>
          </p:cNvPr>
          <p:cNvSpPr>
            <a:spLocks noGrp="1"/>
          </p:cNvSpPr>
          <p:nvPr>
            <p:ph type="pic" sz="quarter" idx="13"/>
          </p:nvPr>
        </p:nvSpPr>
        <p:spPr>
          <a:xfrm>
            <a:off x="0" y="3115389"/>
            <a:ext cx="12188825" cy="3742611"/>
          </a:xfrm>
        </p:spPr>
        <p:txBody>
          <a:bodyPr/>
          <a:lstStyle>
            <a:lvl1pPr marL="0" indent="0" algn="ctr">
              <a:buNone/>
              <a:defRPr/>
            </a:lvl1pPr>
          </a:lstStyle>
          <a:p>
            <a:r>
              <a:rPr lang="en-US" noProof="0"/>
              <a:t>Click icon to add picture</a:t>
            </a:r>
            <a:endParaRPr lang="en-US" noProof="0" dirty="0"/>
          </a:p>
        </p:txBody>
      </p:sp>
      <p:sp>
        <p:nvSpPr>
          <p:cNvPr id="10" name="object 3">
            <a:extLst>
              <a:ext uri="{FF2B5EF4-FFF2-40B4-BE49-F238E27FC236}">
                <a16:creationId xmlns:a16="http://schemas.microsoft.com/office/drawing/2014/main" id="{2A53E879-94A1-4659-9069-ED0D6F03014D}"/>
              </a:ext>
            </a:extLst>
          </p:cNvPr>
          <p:cNvSpPr/>
          <p:nvPr userDrawn="1"/>
        </p:nvSpPr>
        <p:spPr>
          <a:xfrm>
            <a:off x="2400" y="1999821"/>
            <a:ext cx="12189600" cy="1115568"/>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accent2"/>
          </a:solidFill>
        </p:spPr>
        <p:txBody>
          <a:bodyPr wrap="square" lIns="0" tIns="0" rIns="0" bIns="0" rtlCol="0"/>
          <a:lstStyle/>
          <a:p>
            <a:endParaRPr lang="en-US" noProof="0" dirty="0"/>
          </a:p>
        </p:txBody>
      </p:sp>
      <p:sp>
        <p:nvSpPr>
          <p:cNvPr id="2" name="Title 1">
            <a:extLst>
              <a:ext uri="{FF2B5EF4-FFF2-40B4-BE49-F238E27FC236}">
                <a16:creationId xmlns:a16="http://schemas.microsoft.com/office/drawing/2014/main" id="{0EF43C73-1D0F-45F9-A7E4-E9D24EAFDE3D}"/>
              </a:ext>
            </a:extLst>
          </p:cNvPr>
          <p:cNvSpPr>
            <a:spLocks noGrp="1"/>
          </p:cNvSpPr>
          <p:nvPr>
            <p:ph type="title"/>
          </p:nvPr>
        </p:nvSpPr>
        <p:spPr>
          <a:xfrm>
            <a:off x="839788" y="365125"/>
            <a:ext cx="10515600" cy="1325563"/>
          </a:xfrm>
        </p:spPr>
        <p:txBody>
          <a:bodyPr/>
          <a:lstStyle/>
          <a:p>
            <a:r>
              <a:rPr lang="en-US" noProof="0"/>
              <a:t>Click to edit Master title style</a:t>
            </a:r>
          </a:p>
        </p:txBody>
      </p:sp>
      <p:sp>
        <p:nvSpPr>
          <p:cNvPr id="3" name="Text Placeholder 2">
            <a:extLst>
              <a:ext uri="{FF2B5EF4-FFF2-40B4-BE49-F238E27FC236}">
                <a16:creationId xmlns:a16="http://schemas.microsoft.com/office/drawing/2014/main" id="{D3B88E76-F6AB-4621-A9A6-20A81C5A3F91}"/>
              </a:ext>
            </a:extLst>
          </p:cNvPr>
          <p:cNvSpPr>
            <a:spLocks noGrp="1"/>
          </p:cNvSpPr>
          <p:nvPr>
            <p:ph type="body" idx="1"/>
          </p:nvPr>
        </p:nvSpPr>
        <p:spPr>
          <a:xfrm>
            <a:off x="839788" y="19859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a:extLst>
              <a:ext uri="{FF2B5EF4-FFF2-40B4-BE49-F238E27FC236}">
                <a16:creationId xmlns:a16="http://schemas.microsoft.com/office/drawing/2014/main" id="{6A313FB9-6D6C-4F61-9E7A-76E686D06C25}"/>
              </a:ext>
            </a:extLst>
          </p:cNvPr>
          <p:cNvSpPr>
            <a:spLocks noGrp="1"/>
          </p:cNvSpPr>
          <p:nvPr>
            <p:ph sz="half" idx="2"/>
          </p:nvPr>
        </p:nvSpPr>
        <p:spPr>
          <a:xfrm>
            <a:off x="839788" y="3434047"/>
            <a:ext cx="5157787" cy="275561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2A93A737-E48B-4909-BE04-F55B58103257}"/>
              </a:ext>
            </a:extLst>
          </p:cNvPr>
          <p:cNvSpPr>
            <a:spLocks noGrp="1"/>
          </p:cNvSpPr>
          <p:nvPr>
            <p:ph type="body" sz="quarter" idx="3"/>
          </p:nvPr>
        </p:nvSpPr>
        <p:spPr>
          <a:xfrm>
            <a:off x="6172200" y="1985963"/>
            <a:ext cx="5183188"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a:extLst>
              <a:ext uri="{FF2B5EF4-FFF2-40B4-BE49-F238E27FC236}">
                <a16:creationId xmlns:a16="http://schemas.microsoft.com/office/drawing/2014/main" id="{D8F9958C-DB5F-444E-ACE8-73F5E0CA67F1}"/>
              </a:ext>
            </a:extLst>
          </p:cNvPr>
          <p:cNvSpPr>
            <a:spLocks noGrp="1"/>
          </p:cNvSpPr>
          <p:nvPr>
            <p:ph sz="quarter" idx="4"/>
          </p:nvPr>
        </p:nvSpPr>
        <p:spPr>
          <a:xfrm>
            <a:off x="6172200" y="3434047"/>
            <a:ext cx="5183188" cy="275561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11D097D1-3052-4C1F-B573-CA25FFF6CCB5}"/>
              </a:ext>
            </a:extLst>
          </p:cNvPr>
          <p:cNvSpPr>
            <a:spLocks noGrp="1"/>
          </p:cNvSpPr>
          <p:nvPr>
            <p:ph type="dt" sz="half" idx="10"/>
          </p:nvPr>
        </p:nvSpPr>
        <p:spPr/>
        <p:txBody>
          <a:bodyPr/>
          <a:lstStyle/>
          <a:p>
            <a:fld id="{C6A5CD8C-7FEF-4E71-8EB9-D3BA6E2E3E9E}" type="datetime1">
              <a:rPr lang="en-US" noProof="0" smtClean="0"/>
              <a:t>2/17/2021</a:t>
            </a:fld>
            <a:endParaRPr lang="en-US" noProof="0" dirty="0"/>
          </a:p>
        </p:txBody>
      </p:sp>
      <p:sp>
        <p:nvSpPr>
          <p:cNvPr id="8" name="Footer Placeholder 7">
            <a:extLst>
              <a:ext uri="{FF2B5EF4-FFF2-40B4-BE49-F238E27FC236}">
                <a16:creationId xmlns:a16="http://schemas.microsoft.com/office/drawing/2014/main" id="{F2607AC3-2220-4DDA-A22A-C404538FE48E}"/>
              </a:ext>
            </a:extLst>
          </p:cNvPr>
          <p:cNvSpPr>
            <a:spLocks noGrp="1"/>
          </p:cNvSpPr>
          <p:nvPr>
            <p:ph type="ftr" sz="quarter" idx="11"/>
          </p:nvPr>
        </p:nvSpPr>
        <p:spPr/>
        <p:txBody>
          <a:bodyPr/>
          <a:lstStyle/>
          <a:p>
            <a:endParaRPr lang="en-US" noProof="0" dirty="0"/>
          </a:p>
        </p:txBody>
      </p:sp>
      <p:sp>
        <p:nvSpPr>
          <p:cNvPr id="9" name="Slide Number Placeholder 8">
            <a:extLst>
              <a:ext uri="{FF2B5EF4-FFF2-40B4-BE49-F238E27FC236}">
                <a16:creationId xmlns:a16="http://schemas.microsoft.com/office/drawing/2014/main" id="{6FD8DEB3-F122-4B42-9E12-F61189B878B2}"/>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2775339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icture with Caption_2">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29F16048-FF4E-41B1-B3D4-0FB210A70DF2}"/>
              </a:ext>
            </a:extLst>
          </p:cNvPr>
          <p:cNvSpPr/>
          <p:nvPr userDrawn="1"/>
        </p:nvSpPr>
        <p:spPr>
          <a:xfrm>
            <a:off x="5294630" y="0"/>
            <a:ext cx="6897370" cy="6858000"/>
          </a:xfrm>
          <a:custGeom>
            <a:avLst/>
            <a:gdLst/>
            <a:ahLst/>
            <a:cxnLst/>
            <a:rect l="l" t="t" r="r" b="b"/>
            <a:pathLst>
              <a:path w="6897370" h="6858000">
                <a:moveTo>
                  <a:pt x="0" y="6858000"/>
                </a:moveTo>
                <a:lnTo>
                  <a:pt x="6896900" y="6858000"/>
                </a:lnTo>
                <a:lnTo>
                  <a:pt x="6896900" y="0"/>
                </a:lnTo>
                <a:lnTo>
                  <a:pt x="0" y="0"/>
                </a:lnTo>
                <a:lnTo>
                  <a:pt x="0" y="6858000"/>
                </a:lnTo>
                <a:close/>
              </a:path>
            </a:pathLst>
          </a:custGeom>
          <a:solidFill>
            <a:schemeClr val="accent2"/>
          </a:solidFill>
        </p:spPr>
        <p:txBody>
          <a:bodyPr wrap="square" lIns="0" tIns="0" rIns="0" bIns="0" rtlCol="0"/>
          <a:lstStyle/>
          <a:p>
            <a:endParaRPr lang="en-US" noProof="0" dirty="0"/>
          </a:p>
        </p:txBody>
      </p:sp>
      <p:sp>
        <p:nvSpPr>
          <p:cNvPr id="11" name="Oval 10">
            <a:extLst>
              <a:ext uri="{FF2B5EF4-FFF2-40B4-BE49-F238E27FC236}">
                <a16:creationId xmlns:a16="http://schemas.microsoft.com/office/drawing/2014/main" id="{98AB8B54-69CD-4C57-8DBB-02A0E09851DD}"/>
              </a:ext>
            </a:extLst>
          </p:cNvPr>
          <p:cNvSpPr/>
          <p:nvPr userDrawn="1"/>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690E0AA-5363-4861-AB6B-0E4D34D74B92}"/>
              </a:ext>
            </a:extLst>
          </p:cNvPr>
          <p:cNvSpPr>
            <a:spLocks noGrp="1"/>
          </p:cNvSpPr>
          <p:nvPr>
            <p:ph type="title"/>
          </p:nvPr>
        </p:nvSpPr>
        <p:spPr>
          <a:xfrm>
            <a:off x="839788" y="417362"/>
            <a:ext cx="3932237" cy="1302111"/>
          </a:xfrm>
        </p:spPr>
        <p:txBody>
          <a:bodyPr anchor="b"/>
          <a:lstStyle>
            <a:lvl1pPr>
              <a:defRPr sz="3200"/>
            </a:lvl1pPr>
          </a:lstStyle>
          <a:p>
            <a:r>
              <a:rPr lang="en-US" noProof="0"/>
              <a:t>Click to edit Master title style</a:t>
            </a:r>
          </a:p>
        </p:txBody>
      </p:sp>
      <p:sp>
        <p:nvSpPr>
          <p:cNvPr id="4" name="Text Placeholder 3">
            <a:extLst>
              <a:ext uri="{FF2B5EF4-FFF2-40B4-BE49-F238E27FC236}">
                <a16:creationId xmlns:a16="http://schemas.microsoft.com/office/drawing/2014/main" id="{EA79774D-36EB-4201-B1AC-922DD2E06640}"/>
              </a:ext>
            </a:extLst>
          </p:cNvPr>
          <p:cNvSpPr>
            <a:spLocks noGrp="1"/>
          </p:cNvSpPr>
          <p:nvPr>
            <p:ph type="body" sz="half" idx="2"/>
          </p:nvPr>
        </p:nvSpPr>
        <p:spPr>
          <a:xfrm>
            <a:off x="7294251" y="1192697"/>
            <a:ext cx="4057961" cy="1431234"/>
          </a:xfrm>
        </p:spPr>
        <p:txBody>
          <a:bodyPr/>
          <a:lstStyle>
            <a:lvl1pPr marL="0" indent="0">
              <a:buNone/>
              <a:defRPr sz="1600">
                <a:solidFill>
                  <a:schemeClr val="bg2">
                    <a:lumMod val="40000"/>
                    <a:lumOff val="6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a:extLst>
              <a:ext uri="{FF2B5EF4-FFF2-40B4-BE49-F238E27FC236}">
                <a16:creationId xmlns:a16="http://schemas.microsoft.com/office/drawing/2014/main" id="{CAD1E234-1CB2-41A0-B40D-7E7F160CBA11}"/>
              </a:ext>
            </a:extLst>
          </p:cNvPr>
          <p:cNvSpPr>
            <a:spLocks noGrp="1"/>
          </p:cNvSpPr>
          <p:nvPr>
            <p:ph type="dt" sz="half" idx="10"/>
          </p:nvPr>
        </p:nvSpPr>
        <p:spPr/>
        <p:txBody>
          <a:bodyPr/>
          <a:lstStyle/>
          <a:p>
            <a:fld id="{8C6D634D-0427-413D-A0D0-098959D06FEF}" type="datetime1">
              <a:rPr lang="en-US" noProof="0" smtClean="0"/>
              <a:t>2/17/2021</a:t>
            </a:fld>
            <a:endParaRPr lang="en-US" noProof="0" dirty="0"/>
          </a:p>
        </p:txBody>
      </p:sp>
      <p:sp>
        <p:nvSpPr>
          <p:cNvPr id="6" name="Footer Placeholder 5">
            <a:extLst>
              <a:ext uri="{FF2B5EF4-FFF2-40B4-BE49-F238E27FC236}">
                <a16:creationId xmlns:a16="http://schemas.microsoft.com/office/drawing/2014/main" id="{99FD472E-6334-4051-B4D9-6361A819F792}"/>
              </a:ext>
            </a:extLst>
          </p:cNvPr>
          <p:cNvSpPr>
            <a:spLocks noGrp="1"/>
          </p:cNvSpPr>
          <p:nvPr>
            <p:ph type="ftr" sz="quarter" idx="11"/>
          </p:nvPr>
        </p:nvSpPr>
        <p:spPr/>
        <p:txBody>
          <a:bodyPr/>
          <a:lstStyle/>
          <a:p>
            <a:endParaRPr lang="en-US" noProof="0" dirty="0"/>
          </a:p>
        </p:txBody>
      </p:sp>
      <p:sp>
        <p:nvSpPr>
          <p:cNvPr id="7" name="Slide Number Placeholder 6">
            <a:extLst>
              <a:ext uri="{FF2B5EF4-FFF2-40B4-BE49-F238E27FC236}">
                <a16:creationId xmlns:a16="http://schemas.microsoft.com/office/drawing/2014/main" id="{192384B9-6290-4070-B7D1-A105B27F0CB0}"/>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
        <p:nvSpPr>
          <p:cNvPr id="9" name="object 2">
            <a:extLst>
              <a:ext uri="{FF2B5EF4-FFF2-40B4-BE49-F238E27FC236}">
                <a16:creationId xmlns:a16="http://schemas.microsoft.com/office/drawing/2014/main" id="{9337951D-6DB6-4713-9200-E8513CDEB6B3}"/>
              </a:ext>
            </a:extLst>
          </p:cNvPr>
          <p:cNvSpPr/>
          <p:nvPr userDrawn="1"/>
        </p:nvSpPr>
        <p:spPr>
          <a:xfrm>
            <a:off x="0" y="2430411"/>
            <a:ext cx="3625850" cy="3438525"/>
          </a:xfrm>
          <a:custGeom>
            <a:avLst/>
            <a:gdLst/>
            <a:ahLst/>
            <a:cxnLst/>
            <a:rect l="l" t="t" r="r" b="b"/>
            <a:pathLst>
              <a:path w="3625850" h="3438525">
                <a:moveTo>
                  <a:pt x="0" y="3438486"/>
                </a:moveTo>
                <a:lnTo>
                  <a:pt x="3625596" y="3438486"/>
                </a:lnTo>
                <a:lnTo>
                  <a:pt x="3625596" y="0"/>
                </a:lnTo>
                <a:lnTo>
                  <a:pt x="0" y="0"/>
                </a:lnTo>
                <a:lnTo>
                  <a:pt x="0" y="3438486"/>
                </a:lnTo>
                <a:close/>
              </a:path>
            </a:pathLst>
          </a:custGeom>
          <a:solidFill>
            <a:schemeClr val="accent1"/>
          </a:solidFill>
        </p:spPr>
        <p:txBody>
          <a:bodyPr wrap="square" lIns="0" tIns="0" rIns="0" bIns="0" rtlCol="0"/>
          <a:lstStyle/>
          <a:p>
            <a:endParaRPr lang="en-US" noProof="0" dirty="0"/>
          </a:p>
        </p:txBody>
      </p:sp>
      <p:sp>
        <p:nvSpPr>
          <p:cNvPr id="3" name="Picture Placeholder 2">
            <a:extLst>
              <a:ext uri="{FF2B5EF4-FFF2-40B4-BE49-F238E27FC236}">
                <a16:creationId xmlns:a16="http://schemas.microsoft.com/office/drawing/2014/main" id="{8D44B7CE-2038-4CCA-AA8A-D03DE5FD956E}"/>
              </a:ext>
            </a:extLst>
          </p:cNvPr>
          <p:cNvSpPr>
            <a:spLocks noGrp="1"/>
          </p:cNvSpPr>
          <p:nvPr>
            <p:ph type="pic" idx="1"/>
          </p:nvPr>
        </p:nvSpPr>
        <p:spPr>
          <a:xfrm>
            <a:off x="0" y="2781223"/>
            <a:ext cx="6040800" cy="2736901"/>
          </a:xfrm>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2" name="Picture Placeholder 28">
            <a:extLst>
              <a:ext uri="{FF2B5EF4-FFF2-40B4-BE49-F238E27FC236}">
                <a16:creationId xmlns:a16="http://schemas.microsoft.com/office/drawing/2014/main" id="{2EB2F967-97B6-4CA8-B3E7-5FF7CA2BDD8C}"/>
              </a:ext>
            </a:extLst>
          </p:cNvPr>
          <p:cNvSpPr>
            <a:spLocks noGrp="1"/>
          </p:cNvSpPr>
          <p:nvPr>
            <p:ph type="pic" sz="quarter" idx="19"/>
          </p:nvPr>
        </p:nvSpPr>
        <p:spPr>
          <a:xfrm>
            <a:off x="6586106" y="1188012"/>
            <a:ext cx="376237" cy="376237"/>
          </a:xfrm>
        </p:spPr>
        <p:txBody>
          <a:bodyPr>
            <a:normAutofit/>
          </a:bodyPr>
          <a:lstStyle>
            <a:lvl1pPr marL="0" indent="0" algn="ctr">
              <a:buNone/>
              <a:defRPr sz="400"/>
            </a:lvl1pPr>
          </a:lstStyle>
          <a:p>
            <a:r>
              <a:rPr lang="en-US" noProof="0"/>
              <a:t>Click icon to add picture</a:t>
            </a:r>
            <a:endParaRPr lang="en-US" noProof="0" dirty="0"/>
          </a:p>
        </p:txBody>
      </p:sp>
      <p:sp>
        <p:nvSpPr>
          <p:cNvPr id="13" name="Picture Placeholder 28">
            <a:extLst>
              <a:ext uri="{FF2B5EF4-FFF2-40B4-BE49-F238E27FC236}">
                <a16:creationId xmlns:a16="http://schemas.microsoft.com/office/drawing/2014/main" id="{5E78E133-FE09-456A-8463-9EFAC6ADE26B}"/>
              </a:ext>
            </a:extLst>
          </p:cNvPr>
          <p:cNvSpPr>
            <a:spLocks noGrp="1"/>
          </p:cNvSpPr>
          <p:nvPr>
            <p:ph type="pic" sz="quarter" idx="22"/>
          </p:nvPr>
        </p:nvSpPr>
        <p:spPr>
          <a:xfrm>
            <a:off x="6586106" y="2878015"/>
            <a:ext cx="376237" cy="376237"/>
          </a:xfrm>
        </p:spPr>
        <p:txBody>
          <a:bodyPr>
            <a:normAutofit/>
          </a:bodyPr>
          <a:lstStyle>
            <a:lvl1pPr marL="0" indent="0" algn="ctr">
              <a:buNone/>
              <a:defRPr sz="400"/>
            </a:lvl1pPr>
          </a:lstStyle>
          <a:p>
            <a:r>
              <a:rPr lang="en-US" noProof="0"/>
              <a:t>Click icon to add picture</a:t>
            </a:r>
            <a:endParaRPr lang="en-US" noProof="0" dirty="0"/>
          </a:p>
        </p:txBody>
      </p:sp>
      <p:sp>
        <p:nvSpPr>
          <p:cNvPr id="14" name="Text Placeholder 3">
            <a:extLst>
              <a:ext uri="{FF2B5EF4-FFF2-40B4-BE49-F238E27FC236}">
                <a16:creationId xmlns:a16="http://schemas.microsoft.com/office/drawing/2014/main" id="{7F0C3496-EA4B-43E5-9704-968F80A8552C}"/>
              </a:ext>
            </a:extLst>
          </p:cNvPr>
          <p:cNvSpPr>
            <a:spLocks noGrp="1"/>
          </p:cNvSpPr>
          <p:nvPr>
            <p:ph type="body" sz="half" idx="23"/>
          </p:nvPr>
        </p:nvSpPr>
        <p:spPr>
          <a:xfrm>
            <a:off x="7294250" y="2880357"/>
            <a:ext cx="4057961" cy="1431234"/>
          </a:xfrm>
        </p:spPr>
        <p:txBody>
          <a:bodyPr/>
          <a:lstStyle>
            <a:lvl1pPr marL="0" indent="0">
              <a:buNone/>
              <a:defRPr sz="1600">
                <a:solidFill>
                  <a:schemeClr val="bg2">
                    <a:lumMod val="40000"/>
                    <a:lumOff val="6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5" name="Picture Placeholder 28">
            <a:extLst>
              <a:ext uri="{FF2B5EF4-FFF2-40B4-BE49-F238E27FC236}">
                <a16:creationId xmlns:a16="http://schemas.microsoft.com/office/drawing/2014/main" id="{13414E14-9FEB-40F8-AE6E-319637A8F1CB}"/>
              </a:ext>
            </a:extLst>
          </p:cNvPr>
          <p:cNvSpPr>
            <a:spLocks noGrp="1"/>
          </p:cNvSpPr>
          <p:nvPr>
            <p:ph type="pic" sz="quarter" idx="24"/>
          </p:nvPr>
        </p:nvSpPr>
        <p:spPr>
          <a:xfrm>
            <a:off x="6586106" y="4568018"/>
            <a:ext cx="376237" cy="376237"/>
          </a:xfrm>
        </p:spPr>
        <p:txBody>
          <a:bodyPr>
            <a:normAutofit/>
          </a:bodyPr>
          <a:lstStyle>
            <a:lvl1pPr marL="0" indent="0" algn="ctr">
              <a:buNone/>
              <a:defRPr sz="400"/>
            </a:lvl1pPr>
          </a:lstStyle>
          <a:p>
            <a:r>
              <a:rPr lang="en-US" noProof="0"/>
              <a:t>Click icon to add picture</a:t>
            </a:r>
            <a:endParaRPr lang="en-US" noProof="0" dirty="0"/>
          </a:p>
        </p:txBody>
      </p:sp>
      <p:sp>
        <p:nvSpPr>
          <p:cNvPr id="16" name="Text Placeholder 3">
            <a:extLst>
              <a:ext uri="{FF2B5EF4-FFF2-40B4-BE49-F238E27FC236}">
                <a16:creationId xmlns:a16="http://schemas.microsoft.com/office/drawing/2014/main" id="{8EC97C88-8B4C-4665-845B-95CE8F237779}"/>
              </a:ext>
            </a:extLst>
          </p:cNvPr>
          <p:cNvSpPr>
            <a:spLocks noGrp="1"/>
          </p:cNvSpPr>
          <p:nvPr>
            <p:ph type="body" sz="half" idx="25"/>
          </p:nvPr>
        </p:nvSpPr>
        <p:spPr>
          <a:xfrm>
            <a:off x="7294250" y="4568018"/>
            <a:ext cx="4057961" cy="1431234"/>
          </a:xfrm>
        </p:spPr>
        <p:txBody>
          <a:bodyPr/>
          <a:lstStyle>
            <a:lvl1pPr marL="0" indent="0">
              <a:buNone/>
              <a:defRPr sz="1600">
                <a:solidFill>
                  <a:schemeClr val="bg2">
                    <a:lumMod val="40000"/>
                    <a:lumOff val="6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3294386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11141-A77D-4E0E-8CAF-4CD3B279937B}"/>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017EFDE0-5A54-402A-B0C3-6BC0BB739C25}"/>
              </a:ext>
            </a:extLst>
          </p:cNvPr>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8A2825AD-4585-4E37-A076-3D0070C9300C}"/>
              </a:ext>
            </a:extLst>
          </p:cNvPr>
          <p:cNvSpPr>
            <a:spLocks noGrp="1"/>
          </p:cNvSpPr>
          <p:nvPr>
            <p:ph type="dt" sz="half" idx="10"/>
          </p:nvPr>
        </p:nvSpPr>
        <p:spPr/>
        <p:txBody>
          <a:bodyPr/>
          <a:lstStyle/>
          <a:p>
            <a:fld id="{0312561F-7E45-400C-8758-912CDFE9410A}" type="datetime1">
              <a:rPr lang="en-US" noProof="0" smtClean="0"/>
              <a:t>2/17/2021</a:t>
            </a:fld>
            <a:endParaRPr lang="en-US" noProof="0" dirty="0"/>
          </a:p>
        </p:txBody>
      </p:sp>
      <p:sp>
        <p:nvSpPr>
          <p:cNvPr id="5" name="Footer Placeholder 4">
            <a:extLst>
              <a:ext uri="{FF2B5EF4-FFF2-40B4-BE49-F238E27FC236}">
                <a16:creationId xmlns:a16="http://schemas.microsoft.com/office/drawing/2014/main" id="{512064AD-EDC3-4B13-8CD6-49EB60099ED4}"/>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7890FD1E-16F6-49B1-A938-8CE601ED7AFC}"/>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3325465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FA988-92AD-48D7-890A-AA0540961DE2}"/>
              </a:ext>
            </a:extLst>
          </p:cNvPr>
          <p:cNvSpPr>
            <a:spLocks noGrp="1"/>
          </p:cNvSpPr>
          <p:nvPr>
            <p:ph type="title"/>
          </p:nvPr>
        </p:nvSpPr>
        <p:spPr>
          <a:xfrm>
            <a:off x="831850" y="1709738"/>
            <a:ext cx="10515600" cy="2852737"/>
          </a:xfrm>
        </p:spPr>
        <p:txBody>
          <a:bodyPr anchor="b"/>
          <a:lstStyle>
            <a:lvl1pPr>
              <a:defRPr sz="6000"/>
            </a:lvl1pPr>
          </a:lstStyle>
          <a:p>
            <a:r>
              <a:rPr lang="en-US" noProof="0"/>
              <a:t>Click to edit Master title style</a:t>
            </a:r>
          </a:p>
        </p:txBody>
      </p:sp>
      <p:sp>
        <p:nvSpPr>
          <p:cNvPr id="3" name="Text Placeholder 2">
            <a:extLst>
              <a:ext uri="{FF2B5EF4-FFF2-40B4-BE49-F238E27FC236}">
                <a16:creationId xmlns:a16="http://schemas.microsoft.com/office/drawing/2014/main" id="{EAA999FA-A189-41DB-9CFC-D1356C5343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4" name="Date Placeholder 3">
            <a:extLst>
              <a:ext uri="{FF2B5EF4-FFF2-40B4-BE49-F238E27FC236}">
                <a16:creationId xmlns:a16="http://schemas.microsoft.com/office/drawing/2014/main" id="{B24D83DC-20E7-4B71-9794-36FC33B1BA03}"/>
              </a:ext>
            </a:extLst>
          </p:cNvPr>
          <p:cNvSpPr>
            <a:spLocks noGrp="1"/>
          </p:cNvSpPr>
          <p:nvPr>
            <p:ph type="dt" sz="half" idx="10"/>
          </p:nvPr>
        </p:nvSpPr>
        <p:spPr/>
        <p:txBody>
          <a:bodyPr/>
          <a:lstStyle/>
          <a:p>
            <a:fld id="{85E24BC7-4CDB-41D7-81AF-9CE8473FF4B8}" type="datetime1">
              <a:rPr lang="en-US" noProof="0" smtClean="0"/>
              <a:t>2/17/2021</a:t>
            </a:fld>
            <a:endParaRPr lang="en-US" noProof="0" dirty="0"/>
          </a:p>
        </p:txBody>
      </p:sp>
      <p:sp>
        <p:nvSpPr>
          <p:cNvPr id="5" name="Footer Placeholder 4">
            <a:extLst>
              <a:ext uri="{FF2B5EF4-FFF2-40B4-BE49-F238E27FC236}">
                <a16:creationId xmlns:a16="http://schemas.microsoft.com/office/drawing/2014/main" id="{44E7D103-1290-4592-B37C-19C9C9DBEAE4}"/>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15955B1B-4A5C-42C7-99A5-B8217736F178}"/>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1933201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E60EB58-EF7E-435A-8B07-B5BCF3AF119F}"/>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
        <p:nvSpPr>
          <p:cNvPr id="2" name="Title 1">
            <a:extLst>
              <a:ext uri="{FF2B5EF4-FFF2-40B4-BE49-F238E27FC236}">
                <a16:creationId xmlns:a16="http://schemas.microsoft.com/office/drawing/2014/main" id="{E7F76098-6FA1-470A-BEF4-E4B0AC75E8FE}"/>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4B647ABC-6745-43B6-8A64-6E191BD65CA2}"/>
              </a:ext>
            </a:extLst>
          </p:cNvPr>
          <p:cNvSpPr>
            <a:spLocks noGrp="1"/>
          </p:cNvSpPr>
          <p:nvPr>
            <p:ph sz="half" idx="1"/>
          </p:nvPr>
        </p:nvSpPr>
        <p:spPr>
          <a:xfrm>
            <a:off x="838200" y="1825625"/>
            <a:ext cx="51816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a:extLst>
              <a:ext uri="{FF2B5EF4-FFF2-40B4-BE49-F238E27FC236}">
                <a16:creationId xmlns:a16="http://schemas.microsoft.com/office/drawing/2014/main" id="{E4387105-2538-4216-9A7E-445FA092F960}"/>
              </a:ext>
            </a:extLst>
          </p:cNvPr>
          <p:cNvSpPr>
            <a:spLocks noGrp="1"/>
          </p:cNvSpPr>
          <p:nvPr>
            <p:ph sz="half" idx="2"/>
          </p:nvPr>
        </p:nvSpPr>
        <p:spPr>
          <a:xfrm>
            <a:off x="6172200" y="1825625"/>
            <a:ext cx="51816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a:extLst>
              <a:ext uri="{FF2B5EF4-FFF2-40B4-BE49-F238E27FC236}">
                <a16:creationId xmlns:a16="http://schemas.microsoft.com/office/drawing/2014/main" id="{47F57DE0-C032-4FCC-9006-09C2C328A665}"/>
              </a:ext>
            </a:extLst>
          </p:cNvPr>
          <p:cNvSpPr>
            <a:spLocks noGrp="1"/>
          </p:cNvSpPr>
          <p:nvPr>
            <p:ph type="dt" sz="half" idx="10"/>
          </p:nvPr>
        </p:nvSpPr>
        <p:spPr/>
        <p:txBody>
          <a:bodyPr/>
          <a:lstStyle/>
          <a:p>
            <a:fld id="{397CD216-73DE-4B96-8E1B-BB64D86142BB}" type="datetime1">
              <a:rPr lang="en-US" noProof="0" smtClean="0"/>
              <a:t>2/17/2021</a:t>
            </a:fld>
            <a:endParaRPr lang="en-US" noProof="0" dirty="0"/>
          </a:p>
        </p:txBody>
      </p:sp>
      <p:sp>
        <p:nvSpPr>
          <p:cNvPr id="6" name="Footer Placeholder 5">
            <a:extLst>
              <a:ext uri="{FF2B5EF4-FFF2-40B4-BE49-F238E27FC236}">
                <a16:creationId xmlns:a16="http://schemas.microsoft.com/office/drawing/2014/main" id="{90C776CB-2819-4488-9012-A6EA22079A47}"/>
              </a:ext>
            </a:extLst>
          </p:cNvPr>
          <p:cNvSpPr>
            <a:spLocks noGrp="1"/>
          </p:cNvSpPr>
          <p:nvPr>
            <p:ph type="ftr" sz="quarter" idx="11"/>
          </p:nvPr>
        </p:nvSpPr>
        <p:spPr/>
        <p:txBody>
          <a:bodyPr/>
          <a:lstStyle/>
          <a:p>
            <a:endParaRPr lang="en-US" noProof="0" dirty="0"/>
          </a:p>
        </p:txBody>
      </p:sp>
    </p:spTree>
    <p:extLst>
      <p:ext uri="{BB962C8B-B14F-4D97-AF65-F5344CB8AC3E}">
        <p14:creationId xmlns:p14="http://schemas.microsoft.com/office/powerpoint/2010/main" val="1325036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3C73-1D0F-45F9-A7E4-E9D24EAFDE3D}"/>
              </a:ext>
            </a:extLst>
          </p:cNvPr>
          <p:cNvSpPr>
            <a:spLocks noGrp="1"/>
          </p:cNvSpPr>
          <p:nvPr>
            <p:ph type="title"/>
          </p:nvPr>
        </p:nvSpPr>
        <p:spPr>
          <a:xfrm>
            <a:off x="839788" y="365125"/>
            <a:ext cx="10515600" cy="1325563"/>
          </a:xfrm>
        </p:spPr>
        <p:txBody>
          <a:bodyPr/>
          <a:lstStyle/>
          <a:p>
            <a:r>
              <a:rPr lang="en-US" noProof="0"/>
              <a:t>Click to edit Master title style</a:t>
            </a:r>
          </a:p>
        </p:txBody>
      </p:sp>
      <p:sp>
        <p:nvSpPr>
          <p:cNvPr id="3" name="Text Placeholder 2">
            <a:extLst>
              <a:ext uri="{FF2B5EF4-FFF2-40B4-BE49-F238E27FC236}">
                <a16:creationId xmlns:a16="http://schemas.microsoft.com/office/drawing/2014/main" id="{D3B88E76-F6AB-4621-A9A6-20A81C5A3F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a:extLst>
              <a:ext uri="{FF2B5EF4-FFF2-40B4-BE49-F238E27FC236}">
                <a16:creationId xmlns:a16="http://schemas.microsoft.com/office/drawing/2014/main" id="{6A313FB9-6D6C-4F61-9E7A-76E686D06C25}"/>
              </a:ext>
            </a:extLst>
          </p:cNvPr>
          <p:cNvSpPr>
            <a:spLocks noGrp="1"/>
          </p:cNvSpPr>
          <p:nvPr>
            <p:ph sz="half" idx="2"/>
          </p:nvPr>
        </p:nvSpPr>
        <p:spPr>
          <a:xfrm>
            <a:off x="839788" y="2505075"/>
            <a:ext cx="5157787"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2A93A737-E48B-4909-BE04-F55B581032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a:extLst>
              <a:ext uri="{FF2B5EF4-FFF2-40B4-BE49-F238E27FC236}">
                <a16:creationId xmlns:a16="http://schemas.microsoft.com/office/drawing/2014/main" id="{D8F9958C-DB5F-444E-ACE8-73F5E0CA67F1}"/>
              </a:ext>
            </a:extLst>
          </p:cNvPr>
          <p:cNvSpPr>
            <a:spLocks noGrp="1"/>
          </p:cNvSpPr>
          <p:nvPr>
            <p:ph sz="quarter" idx="4"/>
          </p:nvPr>
        </p:nvSpPr>
        <p:spPr>
          <a:xfrm>
            <a:off x="6172200" y="2505075"/>
            <a:ext cx="5183188"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11D097D1-3052-4C1F-B573-CA25FFF6CCB5}"/>
              </a:ext>
            </a:extLst>
          </p:cNvPr>
          <p:cNvSpPr>
            <a:spLocks noGrp="1"/>
          </p:cNvSpPr>
          <p:nvPr>
            <p:ph type="dt" sz="half" idx="10"/>
          </p:nvPr>
        </p:nvSpPr>
        <p:spPr/>
        <p:txBody>
          <a:bodyPr/>
          <a:lstStyle/>
          <a:p>
            <a:fld id="{C6A5CD8C-7FEF-4E71-8EB9-D3BA6E2E3E9E}" type="datetime1">
              <a:rPr lang="en-US" noProof="0" smtClean="0"/>
              <a:t>2/17/2021</a:t>
            </a:fld>
            <a:endParaRPr lang="en-US" noProof="0" dirty="0"/>
          </a:p>
        </p:txBody>
      </p:sp>
      <p:sp>
        <p:nvSpPr>
          <p:cNvPr id="8" name="Footer Placeholder 7">
            <a:extLst>
              <a:ext uri="{FF2B5EF4-FFF2-40B4-BE49-F238E27FC236}">
                <a16:creationId xmlns:a16="http://schemas.microsoft.com/office/drawing/2014/main" id="{F2607AC3-2220-4DDA-A22A-C404538FE48E}"/>
              </a:ext>
            </a:extLst>
          </p:cNvPr>
          <p:cNvSpPr>
            <a:spLocks noGrp="1"/>
          </p:cNvSpPr>
          <p:nvPr>
            <p:ph type="ftr" sz="quarter" idx="11"/>
          </p:nvPr>
        </p:nvSpPr>
        <p:spPr/>
        <p:txBody>
          <a:bodyPr/>
          <a:lstStyle/>
          <a:p>
            <a:endParaRPr lang="en-US" noProof="0" dirty="0"/>
          </a:p>
        </p:txBody>
      </p:sp>
      <p:sp>
        <p:nvSpPr>
          <p:cNvPr id="9" name="Slide Number Placeholder 8">
            <a:extLst>
              <a:ext uri="{FF2B5EF4-FFF2-40B4-BE49-F238E27FC236}">
                <a16:creationId xmlns:a16="http://schemas.microsoft.com/office/drawing/2014/main" id="{6FD8DEB3-F122-4B42-9E12-F61189B878B2}"/>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4032769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89EF5-3FD9-4423-A9E8-B67B4E902E9B}"/>
              </a:ext>
            </a:extLst>
          </p:cNvPr>
          <p:cNvSpPr>
            <a:spLocks noGrp="1"/>
          </p:cNvSpPr>
          <p:nvPr>
            <p:ph type="title"/>
          </p:nvPr>
        </p:nvSpPr>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030D7191-31B4-440E-A4E9-F412FA55824C}"/>
              </a:ext>
            </a:extLst>
          </p:cNvPr>
          <p:cNvSpPr>
            <a:spLocks noGrp="1"/>
          </p:cNvSpPr>
          <p:nvPr>
            <p:ph type="dt" sz="half" idx="10"/>
          </p:nvPr>
        </p:nvSpPr>
        <p:spPr/>
        <p:txBody>
          <a:bodyPr/>
          <a:lstStyle/>
          <a:p>
            <a:fld id="{4BE4379E-9B58-41EA-B928-5B1C8436A60E}" type="datetime1">
              <a:rPr lang="en-US" noProof="0" smtClean="0"/>
              <a:t>2/17/2021</a:t>
            </a:fld>
            <a:endParaRPr lang="en-US" noProof="0" dirty="0"/>
          </a:p>
        </p:txBody>
      </p:sp>
      <p:sp>
        <p:nvSpPr>
          <p:cNvPr id="4" name="Footer Placeholder 3">
            <a:extLst>
              <a:ext uri="{FF2B5EF4-FFF2-40B4-BE49-F238E27FC236}">
                <a16:creationId xmlns:a16="http://schemas.microsoft.com/office/drawing/2014/main" id="{8EC85CB6-0880-4BF0-8E98-291E70C71377}"/>
              </a:ext>
            </a:extLst>
          </p:cNvPr>
          <p:cNvSpPr>
            <a:spLocks noGrp="1"/>
          </p:cNvSpPr>
          <p:nvPr>
            <p:ph type="ftr" sz="quarter" idx="11"/>
          </p:nvPr>
        </p:nvSpPr>
        <p:spPr/>
        <p:txBody>
          <a:bodyPr/>
          <a:lstStyle/>
          <a:p>
            <a:endParaRPr lang="en-US" noProof="0" dirty="0"/>
          </a:p>
        </p:txBody>
      </p:sp>
      <p:sp>
        <p:nvSpPr>
          <p:cNvPr id="5" name="Slide Number Placeholder 4">
            <a:extLst>
              <a:ext uri="{FF2B5EF4-FFF2-40B4-BE49-F238E27FC236}">
                <a16:creationId xmlns:a16="http://schemas.microsoft.com/office/drawing/2014/main" id="{BE4A5E74-F26F-4C7A-BED1-6EE66C0B3A54}"/>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369190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55C546-684A-45B9-8890-66DC55DF7D06}"/>
              </a:ext>
            </a:extLst>
          </p:cNvPr>
          <p:cNvSpPr>
            <a:spLocks noGrp="1"/>
          </p:cNvSpPr>
          <p:nvPr>
            <p:ph type="dt" sz="half" idx="10"/>
          </p:nvPr>
        </p:nvSpPr>
        <p:spPr/>
        <p:txBody>
          <a:bodyPr/>
          <a:lstStyle/>
          <a:p>
            <a:fld id="{40B0A371-51FE-4D99-BD87-6A650FCE519D}" type="datetime1">
              <a:rPr lang="en-US" noProof="0" smtClean="0"/>
              <a:t>2/17/2021</a:t>
            </a:fld>
            <a:endParaRPr lang="en-US" noProof="0" dirty="0"/>
          </a:p>
        </p:txBody>
      </p:sp>
      <p:sp>
        <p:nvSpPr>
          <p:cNvPr id="3" name="Footer Placeholder 2">
            <a:extLst>
              <a:ext uri="{FF2B5EF4-FFF2-40B4-BE49-F238E27FC236}">
                <a16:creationId xmlns:a16="http://schemas.microsoft.com/office/drawing/2014/main" id="{4543EBDF-D696-42F7-B962-56F5FEE120CC}"/>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6789D77E-1675-4F9D-9113-B274CB0E87FA}"/>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274602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E9C90-06AB-49B5-9970-F5791DE93A41}"/>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3" name="Content Placeholder 2">
            <a:extLst>
              <a:ext uri="{FF2B5EF4-FFF2-40B4-BE49-F238E27FC236}">
                <a16:creationId xmlns:a16="http://schemas.microsoft.com/office/drawing/2014/main" id="{EFFB0071-932D-4CA0-92FB-A6E75AC855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a:extLst>
              <a:ext uri="{FF2B5EF4-FFF2-40B4-BE49-F238E27FC236}">
                <a16:creationId xmlns:a16="http://schemas.microsoft.com/office/drawing/2014/main" id="{71C8D9F5-8B70-4BDD-9CB5-BBF87CF553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a:extLst>
              <a:ext uri="{FF2B5EF4-FFF2-40B4-BE49-F238E27FC236}">
                <a16:creationId xmlns:a16="http://schemas.microsoft.com/office/drawing/2014/main" id="{7989DE91-7A80-4682-9D32-2CD41DEFB7B2}"/>
              </a:ext>
            </a:extLst>
          </p:cNvPr>
          <p:cNvSpPr>
            <a:spLocks noGrp="1"/>
          </p:cNvSpPr>
          <p:nvPr>
            <p:ph type="dt" sz="half" idx="10"/>
          </p:nvPr>
        </p:nvSpPr>
        <p:spPr/>
        <p:txBody>
          <a:bodyPr/>
          <a:lstStyle/>
          <a:p>
            <a:fld id="{5FCF8CFF-A1C0-4B6C-AA8D-BE72CB14468D}" type="datetime1">
              <a:rPr lang="en-US" noProof="0" smtClean="0"/>
              <a:t>2/17/2021</a:t>
            </a:fld>
            <a:endParaRPr lang="en-US" noProof="0" dirty="0"/>
          </a:p>
        </p:txBody>
      </p:sp>
      <p:sp>
        <p:nvSpPr>
          <p:cNvPr id="6" name="Footer Placeholder 5">
            <a:extLst>
              <a:ext uri="{FF2B5EF4-FFF2-40B4-BE49-F238E27FC236}">
                <a16:creationId xmlns:a16="http://schemas.microsoft.com/office/drawing/2014/main" id="{7B9E2482-2E7D-4868-95A7-4A55B40FECE1}"/>
              </a:ext>
            </a:extLst>
          </p:cNvPr>
          <p:cNvSpPr>
            <a:spLocks noGrp="1"/>
          </p:cNvSpPr>
          <p:nvPr>
            <p:ph type="ftr" sz="quarter" idx="11"/>
          </p:nvPr>
        </p:nvSpPr>
        <p:spPr/>
        <p:txBody>
          <a:bodyPr/>
          <a:lstStyle/>
          <a:p>
            <a:endParaRPr lang="en-US" noProof="0" dirty="0"/>
          </a:p>
        </p:txBody>
      </p:sp>
      <p:sp>
        <p:nvSpPr>
          <p:cNvPr id="7" name="Slide Number Placeholder 6">
            <a:extLst>
              <a:ext uri="{FF2B5EF4-FFF2-40B4-BE49-F238E27FC236}">
                <a16:creationId xmlns:a16="http://schemas.microsoft.com/office/drawing/2014/main" id="{1F4E84CF-C3E5-4475-84C7-21CBAC064B74}"/>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2962625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0E0AA-5363-4861-AB6B-0E4D34D74B92}"/>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3" name="Picture Placeholder 2">
            <a:extLst>
              <a:ext uri="{FF2B5EF4-FFF2-40B4-BE49-F238E27FC236}">
                <a16:creationId xmlns:a16="http://schemas.microsoft.com/office/drawing/2014/main" id="{8D44B7CE-2038-4CCA-AA8A-D03DE5FD95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4" name="Text Placeholder 3">
            <a:extLst>
              <a:ext uri="{FF2B5EF4-FFF2-40B4-BE49-F238E27FC236}">
                <a16:creationId xmlns:a16="http://schemas.microsoft.com/office/drawing/2014/main" id="{EA79774D-36EB-4201-B1AC-922DD2E066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a:extLst>
              <a:ext uri="{FF2B5EF4-FFF2-40B4-BE49-F238E27FC236}">
                <a16:creationId xmlns:a16="http://schemas.microsoft.com/office/drawing/2014/main" id="{CAD1E234-1CB2-41A0-B40D-7E7F160CBA11}"/>
              </a:ext>
            </a:extLst>
          </p:cNvPr>
          <p:cNvSpPr>
            <a:spLocks noGrp="1"/>
          </p:cNvSpPr>
          <p:nvPr>
            <p:ph type="dt" sz="half" idx="10"/>
          </p:nvPr>
        </p:nvSpPr>
        <p:spPr/>
        <p:txBody>
          <a:bodyPr/>
          <a:lstStyle/>
          <a:p>
            <a:fld id="{8C6D634D-0427-413D-A0D0-098959D06FEF}" type="datetime1">
              <a:rPr lang="en-US" noProof="0" smtClean="0"/>
              <a:t>2/17/2021</a:t>
            </a:fld>
            <a:endParaRPr lang="en-US" noProof="0" dirty="0"/>
          </a:p>
        </p:txBody>
      </p:sp>
      <p:sp>
        <p:nvSpPr>
          <p:cNvPr id="6" name="Footer Placeholder 5">
            <a:extLst>
              <a:ext uri="{FF2B5EF4-FFF2-40B4-BE49-F238E27FC236}">
                <a16:creationId xmlns:a16="http://schemas.microsoft.com/office/drawing/2014/main" id="{99FD472E-6334-4051-B4D9-6361A819F792}"/>
              </a:ext>
            </a:extLst>
          </p:cNvPr>
          <p:cNvSpPr>
            <a:spLocks noGrp="1"/>
          </p:cNvSpPr>
          <p:nvPr>
            <p:ph type="ftr" sz="quarter" idx="11"/>
          </p:nvPr>
        </p:nvSpPr>
        <p:spPr/>
        <p:txBody>
          <a:bodyPr/>
          <a:lstStyle/>
          <a:p>
            <a:endParaRPr lang="en-US" noProof="0" dirty="0"/>
          </a:p>
        </p:txBody>
      </p:sp>
      <p:sp>
        <p:nvSpPr>
          <p:cNvPr id="7" name="Slide Number Placeholder 6">
            <a:extLst>
              <a:ext uri="{FF2B5EF4-FFF2-40B4-BE49-F238E27FC236}">
                <a16:creationId xmlns:a16="http://schemas.microsoft.com/office/drawing/2014/main" id="{192384B9-6290-4070-B7D1-A105B27F0CB0}"/>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2367443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CEC732-0DE2-456B-92A1-84321C9BDC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DA816A5B-B156-4DC3-B18E-14F3E59A64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FDB0252E-67CD-4B33-849F-7B1449CF27D0}"/>
              </a:ext>
            </a:extLst>
          </p:cNvPr>
          <p:cNvSpPr>
            <a:spLocks noGrp="1"/>
          </p:cNvSpPr>
          <p:nvPr>
            <p:ph type="dt" sz="half" idx="2"/>
          </p:nvPr>
        </p:nvSpPr>
        <p:spPr>
          <a:xfrm>
            <a:off x="838200" y="617490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591E0-5367-4F2F-9C30-2087D79A846D}" type="datetime1">
              <a:rPr lang="en-US" noProof="0" smtClean="0"/>
              <a:t>2/17/2021</a:t>
            </a:fld>
            <a:endParaRPr lang="en-US" noProof="0" dirty="0"/>
          </a:p>
        </p:txBody>
      </p:sp>
      <p:sp>
        <p:nvSpPr>
          <p:cNvPr id="5" name="Footer Placeholder 4">
            <a:extLst>
              <a:ext uri="{FF2B5EF4-FFF2-40B4-BE49-F238E27FC236}">
                <a16:creationId xmlns:a16="http://schemas.microsoft.com/office/drawing/2014/main" id="{DC620AD2-E3F8-48CB-8B72-B0945DF5348A}"/>
              </a:ext>
            </a:extLst>
          </p:cNvPr>
          <p:cNvSpPr>
            <a:spLocks noGrp="1"/>
          </p:cNvSpPr>
          <p:nvPr>
            <p:ph type="ftr" sz="quarter" idx="3"/>
          </p:nvPr>
        </p:nvSpPr>
        <p:spPr>
          <a:xfrm>
            <a:off x="4038600" y="617490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10" name="Oval 9">
            <a:extLst>
              <a:ext uri="{FF2B5EF4-FFF2-40B4-BE49-F238E27FC236}">
                <a16:creationId xmlns:a16="http://schemas.microsoft.com/office/drawing/2014/main" id="{5A5F3BCF-F6FD-4DFF-B0B4-9892C9389344}"/>
              </a:ext>
            </a:extLst>
          </p:cNvPr>
          <p:cNvSpPr/>
          <p:nvPr userDrawn="1"/>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D15DEFFD-817B-43EC-86F0-34DEA2BA5EEB}"/>
              </a:ext>
            </a:extLst>
          </p:cNvPr>
          <p:cNvSpPr>
            <a:spLocks noGrp="1"/>
          </p:cNvSpPr>
          <p:nvPr>
            <p:ph type="sldNum" sz="quarter" idx="4"/>
          </p:nvPr>
        </p:nvSpPr>
        <p:spPr>
          <a:xfrm>
            <a:off x="11468844" y="6174902"/>
            <a:ext cx="357116" cy="365125"/>
          </a:xfrm>
          <a:prstGeom prst="rect">
            <a:avLst/>
          </a:prstGeom>
        </p:spPr>
        <p:txBody>
          <a:bodyPr vert="horz" lIns="91440" tIns="45720" rIns="91440" bIns="45720" rtlCol="0" anchor="ctr"/>
          <a:lstStyle>
            <a:lvl1pPr algn="r">
              <a:defRPr sz="1000" i="1">
                <a:solidFill>
                  <a:schemeClr val="tx2">
                    <a:alpha val="70000"/>
                  </a:schemeClr>
                </a:solidFill>
              </a:defRPr>
            </a:lvl1pPr>
          </a:lstStyle>
          <a:p>
            <a:fld id="{82EE24B5-652C-4DB5-B7C3-B5BBEC1280B1}" type="slidenum">
              <a:rPr lang="en-US" noProof="0" smtClean="0"/>
              <a:pPr/>
              <a:t>‹#›</a:t>
            </a:fld>
            <a:endParaRPr lang="en-US" noProof="0" dirty="0"/>
          </a:p>
        </p:txBody>
      </p:sp>
    </p:spTree>
    <p:extLst>
      <p:ext uri="{BB962C8B-B14F-4D97-AF65-F5344CB8AC3E}">
        <p14:creationId xmlns:p14="http://schemas.microsoft.com/office/powerpoint/2010/main" val="3664101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hf hdr="0" ftr="0" dt="0"/>
  <p:txStyles>
    <p:titleStyle>
      <a:lvl1pPr algn="l" defTabSz="914400" rtl="0" eaLnBrk="1" latinLnBrk="0" hangingPunct="1">
        <a:lnSpc>
          <a:spcPct val="90000"/>
        </a:lnSpc>
        <a:spcBef>
          <a:spcPct val="0"/>
        </a:spcBef>
        <a:buNone/>
        <a:defRPr sz="32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sv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image" Target="../media/image3.png"/><Relationship Id="rId5" Type="http://schemas.openxmlformats.org/officeDocument/2006/relationships/image" Target="../media/image25.svg"/><Relationship Id="rId10" Type="http://schemas.openxmlformats.org/officeDocument/2006/relationships/image" Target="../media/image2.png"/><Relationship Id="rId4" Type="http://schemas.openxmlformats.org/officeDocument/2006/relationships/image" Target="../media/image24.png"/><Relationship Id="rId9" Type="http://schemas.openxmlformats.org/officeDocument/2006/relationships/image" Target="../media/image29.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13" Type="http://schemas.microsoft.com/office/2007/relationships/diagramDrawing" Target="../diagrams/drawing3.xm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2.xml"/><Relationship Id="rId11" Type="http://schemas.openxmlformats.org/officeDocument/2006/relationships/diagramQuickStyle" Target="../diagrams/quickStyle3.xml"/><Relationship Id="rId5" Type="http://schemas.openxmlformats.org/officeDocument/2006/relationships/diagramQuickStyle" Target="../diagrams/quickStyle2.xml"/><Relationship Id="rId10" Type="http://schemas.openxmlformats.org/officeDocument/2006/relationships/diagramLayout" Target="../diagrams/layout3.xml"/><Relationship Id="rId4" Type="http://schemas.openxmlformats.org/officeDocument/2006/relationships/diagramLayout" Target="../diagrams/layout2.xml"/><Relationship Id="rId9"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JP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8.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rofessionals collaborating at a table over a laptop">
            <a:extLst>
              <a:ext uri="{FF2B5EF4-FFF2-40B4-BE49-F238E27FC236}">
                <a16:creationId xmlns:a16="http://schemas.microsoft.com/office/drawing/2014/main" id="{1E745F20-F130-4708-BD5A-1A4FF4BE4D0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89460" cy="6858000"/>
          </a:xfrm>
          <a:prstGeom prst="rect">
            <a:avLst/>
          </a:prstGeom>
        </p:spPr>
      </p:pic>
      <p:sp>
        <p:nvSpPr>
          <p:cNvPr id="4" name="object 3" descr="People with documents">
            <a:extLst>
              <a:ext uri="{FF2B5EF4-FFF2-40B4-BE49-F238E27FC236}">
                <a16:creationId xmlns:a16="http://schemas.microsoft.com/office/drawing/2014/main" id="{0CA2E80D-F3EC-4A5F-8E65-56FEA206EE0F}"/>
              </a:ext>
            </a:extLst>
          </p:cNvPr>
          <p:cNvSpPr/>
          <p:nvPr/>
        </p:nvSpPr>
        <p:spPr bwMode="ltGray">
          <a:xfrm>
            <a:off x="2540" y="0"/>
            <a:ext cx="1218946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rgbClr val="4597E1">
              <a:alpha val="77647"/>
            </a:srgbClr>
          </a:solidFill>
        </p:spPr>
        <p:txBody>
          <a:bodyPr wrap="square" lIns="0" tIns="0" rIns="0" bIns="0" rtlCol="0"/>
          <a:lstStyle/>
          <a:p>
            <a:endParaRPr lang="en-US" dirty="0"/>
          </a:p>
        </p:txBody>
      </p:sp>
      <p:sp>
        <p:nvSpPr>
          <p:cNvPr id="6" name="object 7" descr="Beige rectangle">
            <a:extLst>
              <a:ext uri="{FF2B5EF4-FFF2-40B4-BE49-F238E27FC236}">
                <a16:creationId xmlns:a16="http://schemas.microsoft.com/office/drawing/2014/main" id="{B36975AA-C62E-46BE-9382-E2CF56FDF817}"/>
              </a:ext>
            </a:extLst>
          </p:cNvPr>
          <p:cNvSpPr/>
          <p:nvPr/>
        </p:nvSpPr>
        <p:spPr bwMode="white">
          <a:xfrm>
            <a:off x="4044000" y="3229869"/>
            <a:ext cx="4104000" cy="0"/>
          </a:xfrm>
          <a:custGeom>
            <a:avLst/>
            <a:gdLst/>
            <a:ahLst/>
            <a:cxnLst/>
            <a:rect l="l" t="t" r="r" b="b"/>
            <a:pathLst>
              <a:path w="3935729">
                <a:moveTo>
                  <a:pt x="0" y="0"/>
                </a:moveTo>
                <a:lnTo>
                  <a:pt x="3935349" y="0"/>
                </a:lnTo>
              </a:path>
            </a:pathLst>
          </a:custGeom>
          <a:ln w="54863">
            <a:solidFill>
              <a:srgbClr val="4597E1"/>
            </a:solidFill>
          </a:ln>
        </p:spPr>
        <p:txBody>
          <a:bodyPr wrap="square" lIns="0" tIns="0" rIns="0" bIns="0" rtlCol="0"/>
          <a:lstStyle/>
          <a:p>
            <a:endParaRPr lang="en-US" dirty="0"/>
          </a:p>
        </p:txBody>
      </p:sp>
      <p:sp>
        <p:nvSpPr>
          <p:cNvPr id="8" name="object 7" descr="Beige rectangle">
            <a:extLst>
              <a:ext uri="{FF2B5EF4-FFF2-40B4-BE49-F238E27FC236}">
                <a16:creationId xmlns:a16="http://schemas.microsoft.com/office/drawing/2014/main" id="{710661C4-7A52-4C11-93D9-809BB4B93380}"/>
              </a:ext>
            </a:extLst>
          </p:cNvPr>
          <p:cNvSpPr/>
          <p:nvPr/>
        </p:nvSpPr>
        <p:spPr bwMode="white">
          <a:xfrm>
            <a:off x="4044000" y="4279891"/>
            <a:ext cx="4104000" cy="0"/>
          </a:xfrm>
          <a:custGeom>
            <a:avLst/>
            <a:gdLst/>
            <a:ahLst/>
            <a:cxnLst/>
            <a:rect l="l" t="t" r="r" b="b"/>
            <a:pathLst>
              <a:path w="3935729">
                <a:moveTo>
                  <a:pt x="0" y="0"/>
                </a:moveTo>
                <a:lnTo>
                  <a:pt x="3935349" y="0"/>
                </a:lnTo>
              </a:path>
            </a:pathLst>
          </a:custGeom>
          <a:ln w="54863">
            <a:solidFill>
              <a:srgbClr val="4597E1"/>
            </a:solidFill>
          </a:ln>
        </p:spPr>
        <p:txBody>
          <a:bodyPr wrap="square" lIns="0" tIns="0" rIns="0" bIns="0" rtlCol="0"/>
          <a:lstStyle/>
          <a:p>
            <a:endParaRPr lang="en-US" dirty="0"/>
          </a:p>
        </p:txBody>
      </p:sp>
      <p:pic>
        <p:nvPicPr>
          <p:cNvPr id="9" name="Picture 8" descr="A close up of a sign&#10;&#10;Description automatically generated">
            <a:extLst>
              <a:ext uri="{FF2B5EF4-FFF2-40B4-BE49-F238E27FC236}">
                <a16:creationId xmlns:a16="http://schemas.microsoft.com/office/drawing/2014/main" id="{2D960B13-51DF-40ED-8FBB-F9D9971EF197}"/>
              </a:ext>
            </a:extLst>
          </p:cNvPr>
          <p:cNvPicPr>
            <a:picLocks noChangeAspect="1"/>
          </p:cNvPicPr>
          <p:nvPr/>
        </p:nvPicPr>
        <p:blipFill>
          <a:blip r:embed="rId4">
            <a:lum bright="70000" contrast="-70000"/>
            <a:alphaModFix amt="39000"/>
            <a:extLst>
              <a:ext uri="{28A0092B-C50C-407E-A947-70E740481C1C}">
                <a14:useLocalDpi xmlns:a14="http://schemas.microsoft.com/office/drawing/2010/main" val="0"/>
              </a:ext>
            </a:extLst>
          </a:blip>
          <a:stretch>
            <a:fillRect/>
          </a:stretch>
        </p:blipFill>
        <p:spPr>
          <a:xfrm>
            <a:off x="4491714" y="1318545"/>
            <a:ext cx="3495706" cy="4220909"/>
          </a:xfrm>
          <a:prstGeom prst="rect">
            <a:avLst/>
          </a:prstGeom>
        </p:spPr>
      </p:pic>
      <p:sp>
        <p:nvSpPr>
          <p:cNvPr id="2" name="Title 1">
            <a:extLst>
              <a:ext uri="{FF2B5EF4-FFF2-40B4-BE49-F238E27FC236}">
                <a16:creationId xmlns:a16="http://schemas.microsoft.com/office/drawing/2014/main" id="{AFB6C91D-4B22-49F1-9A0B-ABEB9E1F5A26}"/>
              </a:ext>
            </a:extLst>
          </p:cNvPr>
          <p:cNvSpPr>
            <a:spLocks noGrp="1"/>
          </p:cNvSpPr>
          <p:nvPr>
            <p:ph type="ctrTitle"/>
          </p:nvPr>
        </p:nvSpPr>
        <p:spPr bwMode="ltGray">
          <a:xfrm>
            <a:off x="1522730" y="2049205"/>
            <a:ext cx="9144000" cy="2128049"/>
          </a:xfrm>
        </p:spPr>
        <p:txBody>
          <a:bodyPr>
            <a:normAutofit/>
          </a:bodyPr>
          <a:lstStyle/>
          <a:p>
            <a:pPr>
              <a:lnSpc>
                <a:spcPct val="125000"/>
              </a:lnSpc>
            </a:pPr>
            <a:r>
              <a:rPr lang="en-US" sz="4400" b="0" dirty="0">
                <a:solidFill>
                  <a:schemeClr val="bg1"/>
                </a:solidFill>
                <a:latin typeface="Varela Round" panose="00000500000000000000" pitchFamily="2" charset="-79"/>
                <a:cs typeface="Varela Round" panose="00000500000000000000" pitchFamily="2" charset="-79"/>
              </a:rPr>
              <a:t>LEAD GENERATION</a:t>
            </a:r>
            <a:br>
              <a:rPr lang="en-US" sz="5000" dirty="0">
                <a:solidFill>
                  <a:schemeClr val="bg1"/>
                </a:solidFill>
                <a:latin typeface="Varela Round" panose="00000500000000000000" pitchFamily="2" charset="-79"/>
                <a:cs typeface="Varela Round" panose="00000500000000000000" pitchFamily="2" charset="-79"/>
              </a:rPr>
            </a:br>
            <a:r>
              <a:rPr lang="en-US" sz="5000" dirty="0">
                <a:solidFill>
                  <a:schemeClr val="bg1"/>
                </a:solidFill>
                <a:latin typeface="Varela Round" panose="00000500000000000000" pitchFamily="2" charset="-79"/>
                <a:cs typeface="Varela Round" panose="00000500000000000000" pitchFamily="2" charset="-79"/>
              </a:rPr>
              <a:t>Perfect Pitch</a:t>
            </a:r>
          </a:p>
        </p:txBody>
      </p:sp>
      <p:pic>
        <p:nvPicPr>
          <p:cNvPr id="5" name="Picture 4" descr="Graphical user interface, application&#10;&#10;Description automatically generated">
            <a:extLst>
              <a:ext uri="{FF2B5EF4-FFF2-40B4-BE49-F238E27FC236}">
                <a16:creationId xmlns:a16="http://schemas.microsoft.com/office/drawing/2014/main" id="{82712177-6C68-4D4A-BB96-07E55B9BA8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6" y="6046236"/>
            <a:ext cx="1517184" cy="1073020"/>
          </a:xfrm>
          <a:prstGeom prst="rect">
            <a:avLst/>
          </a:prstGeom>
        </p:spPr>
      </p:pic>
    </p:spTree>
    <p:extLst>
      <p:ext uri="{BB962C8B-B14F-4D97-AF65-F5344CB8AC3E}">
        <p14:creationId xmlns:p14="http://schemas.microsoft.com/office/powerpoint/2010/main" val="1093556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a:extLst>
              <a:ext uri="{FF2B5EF4-FFF2-40B4-BE49-F238E27FC236}">
                <a16:creationId xmlns:a16="http://schemas.microsoft.com/office/drawing/2014/main" id="{BD5BAEF8-04EE-4148-AB9D-25427A926896}"/>
              </a:ext>
            </a:extLst>
          </p:cNvPr>
          <p:cNvPicPr>
            <a:picLocks noChangeAspect="1"/>
          </p:cNvPicPr>
          <p:nvPr/>
        </p:nvPicPr>
        <p:blipFill rotWithShape="1">
          <a:blip r:embed="rId3">
            <a:extLst>
              <a:ext uri="{28A0092B-C50C-407E-A947-70E740481C1C}">
                <a14:useLocalDpi xmlns:a14="http://schemas.microsoft.com/office/drawing/2010/main" val="0"/>
              </a:ext>
            </a:extLst>
          </a:blip>
          <a:srcRect t="-8"/>
          <a:stretch/>
        </p:blipFill>
        <p:spPr>
          <a:xfrm>
            <a:off x="1" y="-279400"/>
            <a:ext cx="12192000" cy="7137400"/>
          </a:xfrm>
          <a:prstGeom prst="rect">
            <a:avLst/>
          </a:prstGeom>
        </p:spPr>
      </p:pic>
      <p:sp>
        <p:nvSpPr>
          <p:cNvPr id="14" name="object 3" descr="Blue rectangle">
            <a:extLst>
              <a:ext uri="{FF2B5EF4-FFF2-40B4-BE49-F238E27FC236}">
                <a16:creationId xmlns:a16="http://schemas.microsoft.com/office/drawing/2014/main" id="{7C072D23-24D9-4335-B34B-2495E2AB3477}"/>
              </a:ext>
            </a:extLst>
          </p:cNvPr>
          <p:cNvSpPr/>
          <p:nvPr/>
        </p:nvSpPr>
        <p:spPr>
          <a:xfrm>
            <a:off x="-1" y="-279399"/>
            <a:ext cx="12189600" cy="7137399"/>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2">
              <a:alpha val="69999"/>
            </a:schemeClr>
          </a:solidFill>
        </p:spPr>
        <p:txBody>
          <a:bodyPr wrap="square" lIns="0" tIns="0" rIns="0" bIns="0" rtlCol="0"/>
          <a:lstStyle/>
          <a:p>
            <a:endParaRPr lang="en-US" dirty="0"/>
          </a:p>
        </p:txBody>
      </p:sp>
      <p:sp>
        <p:nvSpPr>
          <p:cNvPr id="5" name="Content Placeholder 4">
            <a:extLst>
              <a:ext uri="{FF2B5EF4-FFF2-40B4-BE49-F238E27FC236}">
                <a16:creationId xmlns:a16="http://schemas.microsoft.com/office/drawing/2014/main" id="{D5537408-2125-4CE5-92A7-F7E0FCBA31D0}"/>
              </a:ext>
            </a:extLst>
          </p:cNvPr>
          <p:cNvSpPr txBox="1">
            <a:spLocks/>
          </p:cNvSpPr>
          <p:nvPr/>
        </p:nvSpPr>
        <p:spPr>
          <a:xfrm>
            <a:off x="-1" y="1341439"/>
            <a:ext cx="6348413" cy="4140200"/>
          </a:xfrm>
          <a:prstGeom prst="rect">
            <a:avLst/>
          </a:prstGeom>
          <a:solidFill>
            <a:schemeClr val="accent2"/>
          </a:solidFill>
        </p:spPr>
        <p:txBody>
          <a:bodyPr lIns="1548000" tIns="216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100"/>
              </a:spcBef>
              <a:buFont typeface="Arial" panose="020B0604020202020204" pitchFamily="34" charset="0"/>
              <a:buNone/>
            </a:pPr>
            <a:r>
              <a:rPr lang="en-US" sz="2500" b="1" i="1" spc="60" dirty="0">
                <a:solidFill>
                  <a:schemeClr val="bg2">
                    <a:lumMod val="20000"/>
                    <a:lumOff val="80000"/>
                    <a:alpha val="75000"/>
                  </a:schemeClr>
                </a:solidFill>
                <a:latin typeface="Calibri" panose="020F0502020204030204" pitchFamily="34" charset="0"/>
                <a:cs typeface="Calibri" panose="020F0502020204030204" pitchFamily="34" charset="0"/>
              </a:rPr>
              <a:t>Nigel Blake</a:t>
            </a:r>
            <a:endParaRPr lang="en-US" sz="2500" b="1" i="1" dirty="0">
              <a:solidFill>
                <a:schemeClr val="bg2">
                  <a:lumMod val="20000"/>
                  <a:lumOff val="80000"/>
                  <a:alpha val="75000"/>
                </a:schemeClr>
              </a:solidFill>
              <a:latin typeface="Calibri" panose="020F0502020204030204" pitchFamily="34" charset="0"/>
              <a:cs typeface="Calibri" panose="020F0502020204030204" pitchFamily="34" charset="0"/>
            </a:endParaRPr>
          </a:p>
          <a:p>
            <a:pPr marL="0" marR="5080" indent="0">
              <a:buFont typeface="Arial" panose="020B0604020202020204" pitchFamily="34" charset="0"/>
              <a:buNone/>
            </a:pPr>
            <a:r>
              <a:rPr lang="en-US" sz="2500" b="1" i="1" spc="70" dirty="0">
                <a:solidFill>
                  <a:schemeClr val="bg2">
                    <a:lumMod val="20000"/>
                    <a:lumOff val="80000"/>
                    <a:alpha val="75000"/>
                  </a:schemeClr>
                </a:solidFill>
                <a:latin typeface="Calibri" panose="020F0502020204030204" pitchFamily="34" charset="0"/>
                <a:cs typeface="Calibri" panose="020F0502020204030204" pitchFamily="34" charset="0"/>
              </a:rPr>
              <a:t>nigel@ppitch.co.uk</a:t>
            </a:r>
          </a:p>
          <a:p>
            <a:pPr marL="0" marR="5080" indent="0">
              <a:buFont typeface="Arial" panose="020B0604020202020204" pitchFamily="34" charset="0"/>
              <a:buNone/>
            </a:pPr>
            <a:r>
              <a:rPr lang="en-US" sz="2500" b="1" i="1" spc="45" dirty="0">
                <a:solidFill>
                  <a:schemeClr val="bg2">
                    <a:lumMod val="20000"/>
                    <a:lumOff val="80000"/>
                    <a:alpha val="75000"/>
                  </a:schemeClr>
                </a:solidFill>
                <a:latin typeface="Calibri" panose="020F0502020204030204" pitchFamily="34" charset="0"/>
                <a:cs typeface="Calibri" panose="020F0502020204030204" pitchFamily="34" charset="0"/>
              </a:rPr>
              <a:t>01483 361092</a:t>
            </a:r>
            <a:endParaRPr lang="en-US" sz="2500" b="1" i="1" dirty="0">
              <a:solidFill>
                <a:schemeClr val="bg2">
                  <a:lumMod val="20000"/>
                  <a:lumOff val="80000"/>
                  <a:alpha val="75000"/>
                </a:schemeClr>
              </a:solidFill>
              <a:latin typeface="Calibri" panose="020F0502020204030204" pitchFamily="34" charset="0"/>
              <a:cs typeface="Calibri" panose="020F0502020204030204" pitchFamily="34" charset="0"/>
            </a:endParaRPr>
          </a:p>
          <a:p>
            <a:pPr marL="0" indent="0">
              <a:lnSpc>
                <a:spcPct val="125000"/>
              </a:lnSpc>
              <a:buFont typeface="Arial" panose="020B0604020202020204" pitchFamily="34" charset="0"/>
              <a:buNone/>
            </a:pPr>
            <a:endParaRPr lang="en-US" sz="2500" b="1" dirty="0">
              <a:solidFill>
                <a:schemeClr val="bg2">
                  <a:alpha val="50000"/>
                </a:schemeClr>
              </a:solidFill>
            </a:endParaRPr>
          </a:p>
        </p:txBody>
      </p:sp>
      <p:sp>
        <p:nvSpPr>
          <p:cNvPr id="6" name="object 6" descr="Beige rectangle">
            <a:extLst>
              <a:ext uri="{FF2B5EF4-FFF2-40B4-BE49-F238E27FC236}">
                <a16:creationId xmlns:a16="http://schemas.microsoft.com/office/drawing/2014/main" id="{B0C70F64-F3E5-413B-AF4F-E15CE944B761}"/>
              </a:ext>
            </a:extLst>
          </p:cNvPr>
          <p:cNvSpPr/>
          <p:nvPr/>
        </p:nvSpPr>
        <p:spPr bwMode="ltGray">
          <a:xfrm>
            <a:off x="931203" y="2894901"/>
            <a:ext cx="4176000" cy="0"/>
          </a:xfrm>
          <a:custGeom>
            <a:avLst/>
            <a:gdLst/>
            <a:ahLst/>
            <a:cxnLst/>
            <a:rect l="l" t="t" r="r" b="b"/>
            <a:pathLst>
              <a:path w="4206240">
                <a:moveTo>
                  <a:pt x="0" y="0"/>
                </a:moveTo>
                <a:lnTo>
                  <a:pt x="4206240" y="0"/>
                </a:lnTo>
              </a:path>
            </a:pathLst>
          </a:custGeom>
          <a:ln w="54863">
            <a:solidFill>
              <a:schemeClr val="bg2"/>
            </a:solidFill>
          </a:ln>
        </p:spPr>
        <p:txBody>
          <a:bodyPr wrap="square" lIns="0" tIns="0" rIns="0" bIns="0" rtlCol="0"/>
          <a:lstStyle/>
          <a:p>
            <a:endParaRPr lang="en-US" dirty="0"/>
          </a:p>
        </p:txBody>
      </p:sp>
      <p:sp>
        <p:nvSpPr>
          <p:cNvPr id="2" name="Title 1">
            <a:extLst>
              <a:ext uri="{FF2B5EF4-FFF2-40B4-BE49-F238E27FC236}">
                <a16:creationId xmlns:a16="http://schemas.microsoft.com/office/drawing/2014/main" id="{1BD43A5E-77DF-44FD-800D-158434A3ABC6}"/>
              </a:ext>
            </a:extLst>
          </p:cNvPr>
          <p:cNvSpPr>
            <a:spLocks noGrp="1"/>
          </p:cNvSpPr>
          <p:nvPr>
            <p:ph type="title"/>
          </p:nvPr>
        </p:nvSpPr>
        <p:spPr bwMode="ltGray">
          <a:xfrm>
            <a:off x="838200" y="1701559"/>
            <a:ext cx="4859215" cy="1325563"/>
          </a:xfrm>
        </p:spPr>
        <p:txBody>
          <a:bodyPr>
            <a:normAutofit/>
          </a:bodyPr>
          <a:lstStyle/>
          <a:p>
            <a:r>
              <a:rPr lang="en-US" sz="3600" dirty="0">
                <a:solidFill>
                  <a:schemeClr val="bg1"/>
                </a:solidFill>
              </a:rPr>
              <a:t>         Contact</a:t>
            </a:r>
            <a:endParaRPr lang="en-US" sz="3600" dirty="0"/>
          </a:p>
        </p:txBody>
      </p:sp>
      <p:pic>
        <p:nvPicPr>
          <p:cNvPr id="11" name="Graphic 10" descr="Person icon">
            <a:extLst>
              <a:ext uri="{FF2B5EF4-FFF2-40B4-BE49-F238E27FC236}">
                <a16:creationId xmlns:a16="http://schemas.microsoft.com/office/drawing/2014/main" id="{623730AD-04DB-4D31-90B9-486007BC48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5237" y="3470503"/>
            <a:ext cx="342900" cy="352425"/>
          </a:xfrm>
          <a:prstGeom prst="rect">
            <a:avLst/>
          </a:prstGeom>
        </p:spPr>
      </p:pic>
      <p:pic>
        <p:nvPicPr>
          <p:cNvPr id="12" name="Graphic 11" descr="Mail icon">
            <a:extLst>
              <a:ext uri="{FF2B5EF4-FFF2-40B4-BE49-F238E27FC236}">
                <a16:creationId xmlns:a16="http://schemas.microsoft.com/office/drawing/2014/main" id="{A19DD78C-1BBA-435D-AB9C-910A5A3B509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5237" y="3965704"/>
            <a:ext cx="342900" cy="342900"/>
          </a:xfrm>
          <a:prstGeom prst="rect">
            <a:avLst/>
          </a:prstGeom>
        </p:spPr>
      </p:pic>
      <p:pic>
        <p:nvPicPr>
          <p:cNvPr id="13" name="Graphic 12" descr="Phone icon">
            <a:extLst>
              <a:ext uri="{FF2B5EF4-FFF2-40B4-BE49-F238E27FC236}">
                <a16:creationId xmlns:a16="http://schemas.microsoft.com/office/drawing/2014/main" id="{E1FE68E0-BC77-4B86-BF40-6A4FF5062F5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35237" y="4451380"/>
            <a:ext cx="342900" cy="342900"/>
          </a:xfrm>
          <a:prstGeom prst="rect">
            <a:avLst/>
          </a:prstGeom>
        </p:spPr>
      </p:pic>
      <p:pic>
        <p:nvPicPr>
          <p:cNvPr id="9" name="Picture 8" descr="A close up of a sign&#10;&#10;Description automatically generated">
            <a:extLst>
              <a:ext uri="{FF2B5EF4-FFF2-40B4-BE49-F238E27FC236}">
                <a16:creationId xmlns:a16="http://schemas.microsoft.com/office/drawing/2014/main" id="{AF916CCB-3C28-43D3-B2E0-9F0ED8C18886}"/>
              </a:ext>
            </a:extLst>
          </p:cNvPr>
          <p:cNvPicPr>
            <a:picLocks noChangeAspect="1"/>
          </p:cNvPicPr>
          <p:nvPr/>
        </p:nvPicPr>
        <p:blipFill>
          <a:blip r:embed="rId10">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3794" y="1665079"/>
            <a:ext cx="1426486" cy="1722418"/>
          </a:xfrm>
          <a:prstGeom prst="rect">
            <a:avLst/>
          </a:prstGeom>
        </p:spPr>
      </p:pic>
      <p:sp>
        <p:nvSpPr>
          <p:cNvPr id="10" name="Oval 9" descr="Beige oval">
            <a:extLst>
              <a:ext uri="{FF2B5EF4-FFF2-40B4-BE49-F238E27FC236}">
                <a16:creationId xmlns:a16="http://schemas.microsoft.com/office/drawing/2014/main" id="{52FF2E0C-5D3E-4F80-9329-04D9BDEF9678}"/>
              </a:ext>
            </a:extLst>
          </p:cNvPr>
          <p:cNvSpPr/>
          <p:nvPr/>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1C8E73B3-16AD-411F-9CA2-145743D166A8}"/>
              </a:ext>
            </a:extLst>
          </p:cNvPr>
          <p:cNvSpPr/>
          <p:nvPr/>
        </p:nvSpPr>
        <p:spPr>
          <a:xfrm>
            <a:off x="11524557" y="6227432"/>
            <a:ext cx="325730" cy="246221"/>
          </a:xfrm>
          <a:prstGeom prst="rect">
            <a:avLst/>
          </a:prstGeom>
        </p:spPr>
        <p:txBody>
          <a:bodyPr wrap="none">
            <a:spAutoFit/>
          </a:bodyPr>
          <a:lstStyle/>
          <a:p>
            <a:r>
              <a:rPr lang="en-US" sz="1000" dirty="0"/>
              <a:t>10</a:t>
            </a:r>
            <a:endParaRPr lang="en-GB" sz="1100" dirty="0"/>
          </a:p>
        </p:txBody>
      </p:sp>
      <p:pic>
        <p:nvPicPr>
          <p:cNvPr id="15" name="Picture 14" descr="Graphical user interface, application&#10;&#10;Description automatically generated">
            <a:extLst>
              <a:ext uri="{FF2B5EF4-FFF2-40B4-BE49-F238E27FC236}">
                <a16:creationId xmlns:a16="http://schemas.microsoft.com/office/drawing/2014/main" id="{AA3CACAA-93FB-49C0-848E-C58C185B4BF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46" y="6046236"/>
            <a:ext cx="1517184" cy="1073020"/>
          </a:xfrm>
          <a:prstGeom prst="rect">
            <a:avLst/>
          </a:prstGeom>
        </p:spPr>
      </p:pic>
    </p:spTree>
    <p:extLst>
      <p:ext uri="{BB962C8B-B14F-4D97-AF65-F5344CB8AC3E}">
        <p14:creationId xmlns:p14="http://schemas.microsoft.com/office/powerpoint/2010/main" val="1486951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a:extLst>
              <a:ext uri="{FF2B5EF4-FFF2-40B4-BE49-F238E27FC236}">
                <a16:creationId xmlns:a16="http://schemas.microsoft.com/office/drawing/2014/main" id="{2894B736-0F24-454E-8A9D-717EB78697D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1"/>
            <a:ext cx="13090849" cy="6858001"/>
          </a:xfrm>
          <a:prstGeom prst="rect">
            <a:avLst/>
          </a:prstGeom>
        </p:spPr>
      </p:pic>
      <p:sp>
        <p:nvSpPr>
          <p:cNvPr id="5" name="object 3" descr="Beige rectangle">
            <a:extLst>
              <a:ext uri="{FF2B5EF4-FFF2-40B4-BE49-F238E27FC236}">
                <a16:creationId xmlns:a16="http://schemas.microsoft.com/office/drawing/2014/main" id="{DCF29767-6635-4A46-AB77-672CC90C6FBE}"/>
              </a:ext>
            </a:extLst>
          </p:cNvPr>
          <p:cNvSpPr/>
          <p:nvPr/>
        </p:nvSpPr>
        <p:spPr>
          <a:xfrm>
            <a:off x="8181340" y="546102"/>
            <a:ext cx="4010660" cy="5628792"/>
          </a:xfrm>
          <a:custGeom>
            <a:avLst/>
            <a:gdLst/>
            <a:ahLst/>
            <a:cxnLst/>
            <a:rect l="l" t="t" r="r" b="b"/>
            <a:pathLst>
              <a:path w="4010659" h="333375">
                <a:moveTo>
                  <a:pt x="0" y="333006"/>
                </a:moveTo>
                <a:lnTo>
                  <a:pt x="4010367" y="333006"/>
                </a:lnTo>
                <a:lnTo>
                  <a:pt x="4010367" y="0"/>
                </a:lnTo>
                <a:lnTo>
                  <a:pt x="0" y="0"/>
                </a:lnTo>
                <a:lnTo>
                  <a:pt x="0" y="333006"/>
                </a:lnTo>
                <a:close/>
              </a:path>
            </a:pathLst>
          </a:custGeom>
          <a:solidFill>
            <a:schemeClr val="bg2"/>
          </a:solidFill>
        </p:spPr>
        <p:txBody>
          <a:bodyPr wrap="square" lIns="0" tIns="0" rIns="0" bIns="0" rtlCol="0"/>
          <a:lstStyle/>
          <a:p>
            <a:endParaRPr lang="en-US" dirty="0"/>
          </a:p>
        </p:txBody>
      </p:sp>
      <p:pic>
        <p:nvPicPr>
          <p:cNvPr id="10" name="Content Placeholder 7">
            <a:extLst>
              <a:ext uri="{FF2B5EF4-FFF2-40B4-BE49-F238E27FC236}">
                <a16:creationId xmlns:a16="http://schemas.microsoft.com/office/drawing/2014/main" id="{418A6BDA-2FBE-4897-909B-AA1429A5041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0"/>
            <a:ext cx="8759721" cy="6858000"/>
          </a:xfrm>
          <a:prstGeom prst="rect">
            <a:avLst/>
          </a:prstGeom>
        </p:spPr>
      </p:pic>
      <p:sp>
        <p:nvSpPr>
          <p:cNvPr id="6" name="object 6" descr="Blue rectangle">
            <a:extLst>
              <a:ext uri="{FF2B5EF4-FFF2-40B4-BE49-F238E27FC236}">
                <a16:creationId xmlns:a16="http://schemas.microsoft.com/office/drawing/2014/main" id="{9FABC344-E043-45BE-8588-06C658DBCE70}"/>
              </a:ext>
            </a:extLst>
          </p:cNvPr>
          <p:cNvSpPr/>
          <p:nvPr/>
        </p:nvSpPr>
        <p:spPr>
          <a:xfrm>
            <a:off x="4933950" y="317972"/>
            <a:ext cx="7258050" cy="5993925"/>
          </a:xfrm>
          <a:custGeom>
            <a:avLst/>
            <a:gdLst/>
            <a:ahLst/>
            <a:cxnLst/>
            <a:rect l="l" t="t" r="r" b="b"/>
            <a:pathLst>
              <a:path w="6689725" h="3528060">
                <a:moveTo>
                  <a:pt x="0" y="3527996"/>
                </a:moveTo>
                <a:lnTo>
                  <a:pt x="6689648" y="3527996"/>
                </a:lnTo>
                <a:lnTo>
                  <a:pt x="6689648" y="0"/>
                </a:lnTo>
                <a:lnTo>
                  <a:pt x="0" y="0"/>
                </a:lnTo>
                <a:lnTo>
                  <a:pt x="0" y="3527996"/>
                </a:lnTo>
                <a:close/>
              </a:path>
            </a:pathLst>
          </a:custGeom>
          <a:solidFill>
            <a:schemeClr val="accent2"/>
          </a:solidFill>
        </p:spPr>
        <p:txBody>
          <a:bodyPr wrap="square" lIns="0" tIns="0" rIns="0" bIns="0" rtlCol="0"/>
          <a:lstStyle/>
          <a:p>
            <a:endParaRPr lang="en-US" dirty="0"/>
          </a:p>
        </p:txBody>
      </p:sp>
      <p:sp>
        <p:nvSpPr>
          <p:cNvPr id="2" name="Title 1">
            <a:extLst>
              <a:ext uri="{FF2B5EF4-FFF2-40B4-BE49-F238E27FC236}">
                <a16:creationId xmlns:a16="http://schemas.microsoft.com/office/drawing/2014/main" id="{345C5720-51D4-4632-91CD-936B8AB96750}"/>
              </a:ext>
            </a:extLst>
          </p:cNvPr>
          <p:cNvSpPr>
            <a:spLocks noGrp="1"/>
          </p:cNvSpPr>
          <p:nvPr>
            <p:ph type="title"/>
          </p:nvPr>
        </p:nvSpPr>
        <p:spPr bwMode="white">
          <a:xfrm>
            <a:off x="5001870" y="256018"/>
            <a:ext cx="5165558" cy="833856"/>
          </a:xfrm>
        </p:spPr>
        <p:txBody>
          <a:bodyPr/>
          <a:lstStyle/>
          <a:p>
            <a:r>
              <a:rPr lang="en-US" sz="2800" dirty="0">
                <a:solidFill>
                  <a:schemeClr val="bg1"/>
                </a:solidFill>
                <a:latin typeface="Varela Round" panose="00000500000000000000" pitchFamily="2" charset="-79"/>
                <a:cs typeface="Varela Round" panose="00000500000000000000" pitchFamily="2" charset="-79"/>
              </a:rPr>
              <a:t>Introductions</a:t>
            </a:r>
            <a:endParaRPr lang="en-US" dirty="0">
              <a:latin typeface="Varela Round" panose="00000500000000000000" pitchFamily="2" charset="-79"/>
              <a:cs typeface="Varela Round" panose="00000500000000000000" pitchFamily="2" charset="-79"/>
            </a:endParaRPr>
          </a:p>
        </p:txBody>
      </p:sp>
      <p:sp>
        <p:nvSpPr>
          <p:cNvPr id="3" name="Slide Number Placeholder 2">
            <a:extLst>
              <a:ext uri="{FF2B5EF4-FFF2-40B4-BE49-F238E27FC236}">
                <a16:creationId xmlns:a16="http://schemas.microsoft.com/office/drawing/2014/main" id="{24D506CC-0185-443E-82C7-1600C21D6E91}"/>
              </a:ext>
            </a:extLst>
          </p:cNvPr>
          <p:cNvSpPr>
            <a:spLocks noGrp="1"/>
          </p:cNvSpPr>
          <p:nvPr>
            <p:ph type="sldNum" sz="quarter" idx="12"/>
          </p:nvPr>
        </p:nvSpPr>
        <p:spPr/>
        <p:txBody>
          <a:bodyPr/>
          <a:lstStyle/>
          <a:p>
            <a:fld id="{82EE24B5-652C-4DB5-B7C3-B5BBEC1280B1}" type="slidenum">
              <a:rPr lang="en-US" smtClean="0"/>
              <a:t>2</a:t>
            </a:fld>
            <a:endParaRPr lang="en-US" dirty="0"/>
          </a:p>
        </p:txBody>
      </p:sp>
      <p:sp>
        <p:nvSpPr>
          <p:cNvPr id="7" name="object 9" descr="Beige rectangle">
            <a:extLst>
              <a:ext uri="{FF2B5EF4-FFF2-40B4-BE49-F238E27FC236}">
                <a16:creationId xmlns:a16="http://schemas.microsoft.com/office/drawing/2014/main" id="{02C6628C-972C-4717-AAF3-D882B30F6658}"/>
              </a:ext>
            </a:extLst>
          </p:cNvPr>
          <p:cNvSpPr/>
          <p:nvPr/>
        </p:nvSpPr>
        <p:spPr bwMode="white">
          <a:xfrm flipV="1">
            <a:off x="5121487" y="947991"/>
            <a:ext cx="2317538" cy="45719"/>
          </a:xfrm>
          <a:custGeom>
            <a:avLst/>
            <a:gdLst/>
            <a:ahLst/>
            <a:cxnLst/>
            <a:rect l="l" t="t" r="r" b="b"/>
            <a:pathLst>
              <a:path w="2642870">
                <a:moveTo>
                  <a:pt x="0" y="0"/>
                </a:moveTo>
                <a:lnTo>
                  <a:pt x="2642616" y="0"/>
                </a:lnTo>
              </a:path>
            </a:pathLst>
          </a:custGeom>
          <a:ln w="54863">
            <a:solidFill>
              <a:schemeClr val="accent1"/>
            </a:solidFill>
          </a:ln>
        </p:spPr>
        <p:txBody>
          <a:bodyPr wrap="square" lIns="0" tIns="0" rIns="0" bIns="0" rtlCol="0"/>
          <a:lstStyle/>
          <a:p>
            <a:endParaRPr lang="en-US" dirty="0"/>
          </a:p>
        </p:txBody>
      </p:sp>
      <p:sp>
        <p:nvSpPr>
          <p:cNvPr id="9" name="Content Placeholder 3">
            <a:extLst>
              <a:ext uri="{FF2B5EF4-FFF2-40B4-BE49-F238E27FC236}">
                <a16:creationId xmlns:a16="http://schemas.microsoft.com/office/drawing/2014/main" id="{E7A818AB-B120-41D5-88A6-933AB9CAAE68}"/>
              </a:ext>
            </a:extLst>
          </p:cNvPr>
          <p:cNvSpPr txBox="1">
            <a:spLocks/>
          </p:cNvSpPr>
          <p:nvPr/>
        </p:nvSpPr>
        <p:spPr bwMode="white">
          <a:xfrm>
            <a:off x="5069789" y="1221840"/>
            <a:ext cx="6756171" cy="438838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GB" sz="2000" dirty="0">
                <a:solidFill>
                  <a:schemeClr val="bg2">
                    <a:lumMod val="40000"/>
                    <a:lumOff val="60000"/>
                  </a:schemeClr>
                </a:solidFill>
                <a:latin typeface="Lato Light"/>
                <a:cs typeface="Calibri" panose="020F0502020204030204" pitchFamily="34" charset="0"/>
              </a:rPr>
              <a:t>Established in 2009 – We celebrated our 10 year anniversary in 2019.</a:t>
            </a:r>
          </a:p>
          <a:p>
            <a:pPr>
              <a:spcAft>
                <a:spcPts val="1200"/>
              </a:spcAft>
            </a:pPr>
            <a:r>
              <a:rPr lang="en-GB" sz="2000" dirty="0">
                <a:solidFill>
                  <a:schemeClr val="bg2">
                    <a:lumMod val="40000"/>
                    <a:lumOff val="60000"/>
                  </a:schemeClr>
                </a:solidFill>
                <a:latin typeface="Lato Light"/>
                <a:cs typeface="Calibri" panose="020F0502020204030204" pitchFamily="34" charset="0"/>
              </a:rPr>
              <a:t>We are able to generate leads across the globe both digitally and ‘organically’ via our different marketing channels. </a:t>
            </a:r>
          </a:p>
          <a:p>
            <a:pPr>
              <a:spcAft>
                <a:spcPts val="1200"/>
              </a:spcAft>
            </a:pPr>
            <a:r>
              <a:rPr lang="en-GB" sz="2000" dirty="0">
                <a:solidFill>
                  <a:schemeClr val="bg2">
                    <a:lumMod val="40000"/>
                    <a:lumOff val="60000"/>
                  </a:schemeClr>
                </a:solidFill>
                <a:latin typeface="Lato Light"/>
                <a:cs typeface="Calibri" panose="020F0502020204030204" pitchFamily="34" charset="0"/>
              </a:rPr>
              <a:t>We have generated over 400,000 leads in over 40 countries worldwide. </a:t>
            </a:r>
          </a:p>
          <a:p>
            <a:pPr>
              <a:spcAft>
                <a:spcPts val="1200"/>
              </a:spcAft>
            </a:pPr>
            <a:r>
              <a:rPr lang="en-GB" sz="2000" dirty="0">
                <a:solidFill>
                  <a:schemeClr val="bg2">
                    <a:lumMod val="40000"/>
                    <a:lumOff val="60000"/>
                  </a:schemeClr>
                </a:solidFill>
                <a:latin typeface="Lato Light"/>
                <a:cs typeface="Calibri" panose="020F0502020204030204" pitchFamily="34" charset="0"/>
              </a:rPr>
              <a:t>Our key strengths lie in B2B Lead Generation with access to over 3 Million Business Professionals via our internally developed and researched database.</a:t>
            </a:r>
          </a:p>
          <a:p>
            <a:pPr marL="0" indent="0">
              <a:buNone/>
            </a:pPr>
            <a:endParaRPr lang="en-GB" sz="2000" dirty="0">
              <a:solidFill>
                <a:schemeClr val="bg2">
                  <a:lumMod val="40000"/>
                  <a:lumOff val="60000"/>
                </a:schemeClr>
              </a:solidFill>
              <a:latin typeface="Calibri" panose="020F0502020204030204" pitchFamily="34" charset="0"/>
              <a:cs typeface="Calibri" panose="020F0502020204030204" pitchFamily="34" charset="0"/>
            </a:endParaRPr>
          </a:p>
        </p:txBody>
      </p:sp>
      <p:pic>
        <p:nvPicPr>
          <p:cNvPr id="11" name="Picture 10" descr="Graphical user interface, application&#10;&#10;Description automatically generated">
            <a:extLst>
              <a:ext uri="{FF2B5EF4-FFF2-40B4-BE49-F238E27FC236}">
                <a16:creationId xmlns:a16="http://schemas.microsoft.com/office/drawing/2014/main" id="{47BAB974-0404-4232-9963-DBDDB55748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6" y="6046236"/>
            <a:ext cx="1517184" cy="1073020"/>
          </a:xfrm>
          <a:prstGeom prst="rect">
            <a:avLst/>
          </a:prstGeom>
        </p:spPr>
      </p:pic>
    </p:spTree>
    <p:extLst>
      <p:ext uri="{BB962C8B-B14F-4D97-AF65-F5344CB8AC3E}">
        <p14:creationId xmlns:p14="http://schemas.microsoft.com/office/powerpoint/2010/main" val="1793949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People discuss something">
            <a:extLst>
              <a:ext uri="{FF2B5EF4-FFF2-40B4-BE49-F238E27FC236}">
                <a16:creationId xmlns:a16="http://schemas.microsoft.com/office/drawing/2014/main" id="{AA6A75DC-BE31-480B-B034-B1DF7AFA5097}"/>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0" y="2817845"/>
            <a:ext cx="12192000" cy="4040155"/>
          </a:xfrm>
        </p:spPr>
      </p:pic>
      <p:sp>
        <p:nvSpPr>
          <p:cNvPr id="12" name="object 3" descr="Blue rectangle">
            <a:extLst>
              <a:ext uri="{FF2B5EF4-FFF2-40B4-BE49-F238E27FC236}">
                <a16:creationId xmlns:a16="http://schemas.microsoft.com/office/drawing/2014/main" id="{CDEEA71D-C3B3-45BB-A776-D17D92A58127}"/>
              </a:ext>
            </a:extLst>
          </p:cNvPr>
          <p:cNvSpPr/>
          <p:nvPr/>
        </p:nvSpPr>
        <p:spPr>
          <a:xfrm>
            <a:off x="-7449" y="2817844"/>
            <a:ext cx="12206897" cy="4062483"/>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rgbClr val="4597E1">
              <a:alpha val="87000"/>
            </a:srgbClr>
          </a:solidFill>
        </p:spPr>
        <p:txBody>
          <a:bodyPr wrap="square" lIns="0" tIns="0" rIns="0" bIns="0" rtlCol="0"/>
          <a:lstStyle/>
          <a:p>
            <a:endParaRPr lang="en-US" dirty="0"/>
          </a:p>
        </p:txBody>
      </p:sp>
      <p:sp>
        <p:nvSpPr>
          <p:cNvPr id="13" name="Oval 12" descr="Beige oval">
            <a:extLst>
              <a:ext uri="{FF2B5EF4-FFF2-40B4-BE49-F238E27FC236}">
                <a16:creationId xmlns:a16="http://schemas.microsoft.com/office/drawing/2014/main" id="{F336552F-CA64-452F-9BD8-01334388BFF5}"/>
              </a:ext>
            </a:extLst>
          </p:cNvPr>
          <p:cNvSpPr/>
          <p:nvPr/>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F9ADB42F-AE48-4323-897F-DB5A083BD103}"/>
              </a:ext>
            </a:extLst>
          </p:cNvPr>
          <p:cNvSpPr>
            <a:spLocks noGrp="1"/>
          </p:cNvSpPr>
          <p:nvPr>
            <p:ph type="title"/>
          </p:nvPr>
        </p:nvSpPr>
        <p:spPr>
          <a:xfrm>
            <a:off x="339443" y="34033"/>
            <a:ext cx="10515600" cy="1325563"/>
          </a:xfrm>
        </p:spPr>
        <p:txBody>
          <a:bodyPr>
            <a:normAutofit/>
          </a:bodyPr>
          <a:lstStyle/>
          <a:p>
            <a:r>
              <a:rPr lang="en-US" sz="2800" dirty="0">
                <a:latin typeface="Varela Round" panose="00000500000000000000" pitchFamily="2" charset="-79"/>
                <a:cs typeface="Varela Round" panose="00000500000000000000" pitchFamily="2" charset="-79"/>
              </a:rPr>
              <a:t>Our Services</a:t>
            </a:r>
          </a:p>
        </p:txBody>
      </p:sp>
      <p:sp>
        <p:nvSpPr>
          <p:cNvPr id="8" name="Slide Number Placeholder 7">
            <a:extLst>
              <a:ext uri="{FF2B5EF4-FFF2-40B4-BE49-F238E27FC236}">
                <a16:creationId xmlns:a16="http://schemas.microsoft.com/office/drawing/2014/main" id="{68F7FB6B-EAC9-40F7-9522-61A8D53EFAF9}"/>
              </a:ext>
            </a:extLst>
          </p:cNvPr>
          <p:cNvSpPr>
            <a:spLocks noGrp="1"/>
          </p:cNvSpPr>
          <p:nvPr>
            <p:ph type="sldNum" sz="quarter" idx="12"/>
          </p:nvPr>
        </p:nvSpPr>
        <p:spPr/>
        <p:txBody>
          <a:bodyPr/>
          <a:lstStyle/>
          <a:p>
            <a:fld id="{82EE24B5-652C-4DB5-B7C3-B5BBEC1280B1}" type="slidenum">
              <a:rPr lang="en-US" smtClean="0"/>
              <a:t>3</a:t>
            </a:fld>
            <a:endParaRPr lang="en-US" dirty="0"/>
          </a:p>
        </p:txBody>
      </p:sp>
      <p:sp>
        <p:nvSpPr>
          <p:cNvPr id="9" name="object 5" descr="Beige rectangle">
            <a:extLst>
              <a:ext uri="{FF2B5EF4-FFF2-40B4-BE49-F238E27FC236}">
                <a16:creationId xmlns:a16="http://schemas.microsoft.com/office/drawing/2014/main" id="{890F7762-BD37-4D33-9F80-1DA07B5E172E}"/>
              </a:ext>
            </a:extLst>
          </p:cNvPr>
          <p:cNvSpPr/>
          <p:nvPr/>
        </p:nvSpPr>
        <p:spPr>
          <a:xfrm flipV="1">
            <a:off x="458437" y="941352"/>
            <a:ext cx="2513363" cy="45719"/>
          </a:xfrm>
          <a:custGeom>
            <a:avLst/>
            <a:gdLst/>
            <a:ahLst/>
            <a:cxnLst/>
            <a:rect l="l" t="t" r="r" b="b"/>
            <a:pathLst>
              <a:path w="3931920">
                <a:moveTo>
                  <a:pt x="0" y="0"/>
                </a:moveTo>
                <a:lnTo>
                  <a:pt x="3931920" y="0"/>
                </a:lnTo>
              </a:path>
            </a:pathLst>
          </a:custGeom>
          <a:ln w="54864">
            <a:solidFill>
              <a:srgbClr val="4597E1"/>
            </a:solidFill>
          </a:ln>
        </p:spPr>
        <p:txBody>
          <a:bodyPr wrap="square" lIns="0" tIns="0" rIns="0" bIns="0" rtlCol="0"/>
          <a:lstStyle/>
          <a:p>
            <a:endParaRPr lang="en-US" dirty="0"/>
          </a:p>
        </p:txBody>
      </p:sp>
      <p:sp>
        <p:nvSpPr>
          <p:cNvPr id="4" name="Text Placeholder 3">
            <a:extLst>
              <a:ext uri="{FF2B5EF4-FFF2-40B4-BE49-F238E27FC236}">
                <a16:creationId xmlns:a16="http://schemas.microsoft.com/office/drawing/2014/main" id="{293C1E99-672F-46AE-BB08-DD22B0928366}"/>
              </a:ext>
            </a:extLst>
          </p:cNvPr>
          <p:cNvSpPr>
            <a:spLocks noGrp="1"/>
          </p:cNvSpPr>
          <p:nvPr>
            <p:ph type="body" idx="1"/>
          </p:nvPr>
        </p:nvSpPr>
        <p:spPr bwMode="white">
          <a:xfrm>
            <a:off x="601771" y="1848142"/>
            <a:ext cx="3789362" cy="823912"/>
          </a:xfrm>
        </p:spPr>
        <p:txBody>
          <a:bodyPr>
            <a:normAutofit/>
          </a:bodyPr>
          <a:lstStyle/>
          <a:p>
            <a:r>
              <a:rPr lang="en-US" sz="2800" dirty="0">
                <a:latin typeface="Varela Round" panose="00000500000000000000" pitchFamily="2" charset="-79"/>
                <a:cs typeface="Varela Round" panose="00000500000000000000" pitchFamily="2" charset="-79"/>
              </a:rPr>
              <a:t>Lead Generation</a:t>
            </a:r>
          </a:p>
        </p:txBody>
      </p:sp>
      <p:sp>
        <p:nvSpPr>
          <p:cNvPr id="6" name="Text Placeholder 5">
            <a:extLst>
              <a:ext uri="{FF2B5EF4-FFF2-40B4-BE49-F238E27FC236}">
                <a16:creationId xmlns:a16="http://schemas.microsoft.com/office/drawing/2014/main" id="{38A73375-FA03-4191-8AD5-B40CD9B59B94}"/>
              </a:ext>
            </a:extLst>
          </p:cNvPr>
          <p:cNvSpPr>
            <a:spLocks noGrp="1"/>
          </p:cNvSpPr>
          <p:nvPr>
            <p:ph type="body" sz="quarter" idx="3"/>
          </p:nvPr>
        </p:nvSpPr>
        <p:spPr bwMode="white">
          <a:xfrm>
            <a:off x="6379049" y="1867314"/>
            <a:ext cx="5183188" cy="823912"/>
          </a:xfrm>
        </p:spPr>
        <p:txBody>
          <a:bodyPr>
            <a:normAutofit/>
          </a:bodyPr>
          <a:lstStyle/>
          <a:p>
            <a:r>
              <a:rPr lang="en-US" sz="2800" dirty="0">
                <a:latin typeface="Varela Round" panose="00000500000000000000" pitchFamily="2" charset="-79"/>
                <a:cs typeface="Varela Round" panose="00000500000000000000" pitchFamily="2" charset="-79"/>
              </a:rPr>
              <a:t>Data Services</a:t>
            </a:r>
          </a:p>
        </p:txBody>
      </p:sp>
      <p:sp>
        <p:nvSpPr>
          <p:cNvPr id="16" name="Content Placeholder 4">
            <a:extLst>
              <a:ext uri="{FF2B5EF4-FFF2-40B4-BE49-F238E27FC236}">
                <a16:creationId xmlns:a16="http://schemas.microsoft.com/office/drawing/2014/main" id="{2FCCD18A-F9E3-4BDB-8A79-50DFFEF28DF4}"/>
              </a:ext>
            </a:extLst>
          </p:cNvPr>
          <p:cNvSpPr>
            <a:spLocks noGrp="1"/>
          </p:cNvSpPr>
          <p:nvPr>
            <p:ph sz="half" idx="2"/>
          </p:nvPr>
        </p:nvSpPr>
        <p:spPr bwMode="white">
          <a:xfrm>
            <a:off x="1983962" y="3324036"/>
            <a:ext cx="4128135" cy="3058828"/>
          </a:xfrm>
        </p:spPr>
        <p:txBody>
          <a:bodyPr>
            <a:normAutofit/>
          </a:bodyPr>
          <a:lstStyle/>
          <a:p>
            <a:pPr>
              <a:lnSpc>
                <a:spcPct val="125000"/>
              </a:lnSpc>
              <a:spcBef>
                <a:spcPts val="100"/>
              </a:spcBef>
              <a:buClr>
                <a:schemeClr val="bg1"/>
              </a:buClr>
            </a:pPr>
            <a:r>
              <a:rPr lang="en-GB" sz="2800" dirty="0">
                <a:solidFill>
                  <a:schemeClr val="accent2">
                    <a:lumMod val="50000"/>
                  </a:schemeClr>
                </a:solidFill>
                <a:latin typeface="Calibri" panose="020F0502020204030204" pitchFamily="34" charset="0"/>
                <a:cs typeface="Calibri" panose="020F0502020204030204" pitchFamily="34" charset="0"/>
              </a:rPr>
              <a:t>Digital Downloads</a:t>
            </a:r>
          </a:p>
          <a:p>
            <a:pPr marL="0" indent="0">
              <a:lnSpc>
                <a:spcPct val="125000"/>
              </a:lnSpc>
              <a:spcBef>
                <a:spcPts val="100"/>
              </a:spcBef>
              <a:buClr>
                <a:schemeClr val="accent1"/>
              </a:buClr>
              <a:buNone/>
            </a:pPr>
            <a:r>
              <a:rPr lang="en-GB" sz="1200" dirty="0">
                <a:solidFill>
                  <a:schemeClr val="accent2">
                    <a:lumMod val="50000"/>
                  </a:schemeClr>
                </a:solidFill>
                <a:latin typeface="Calibri" panose="020F0502020204030204" pitchFamily="34" charset="0"/>
                <a:cs typeface="Calibri" panose="020F0502020204030204" pitchFamily="34" charset="0"/>
              </a:rPr>
              <a:t> </a:t>
            </a:r>
          </a:p>
          <a:p>
            <a:pPr>
              <a:lnSpc>
                <a:spcPct val="125000"/>
              </a:lnSpc>
              <a:spcBef>
                <a:spcPts val="100"/>
              </a:spcBef>
              <a:buClr>
                <a:schemeClr val="bg1"/>
              </a:buClr>
            </a:pPr>
            <a:r>
              <a:rPr lang="en-GB" sz="2800" dirty="0">
                <a:solidFill>
                  <a:schemeClr val="accent2">
                    <a:lumMod val="50000"/>
                  </a:schemeClr>
                </a:solidFill>
                <a:latin typeface="Calibri" panose="020F0502020204030204" pitchFamily="34" charset="0"/>
                <a:cs typeface="Calibri" panose="020F0502020204030204" pitchFamily="34" charset="0"/>
              </a:rPr>
              <a:t>Digital Marketing</a:t>
            </a:r>
          </a:p>
          <a:p>
            <a:pPr marL="0" indent="0">
              <a:lnSpc>
                <a:spcPct val="125000"/>
              </a:lnSpc>
              <a:spcBef>
                <a:spcPts val="100"/>
              </a:spcBef>
              <a:buClr>
                <a:schemeClr val="accent1"/>
              </a:buClr>
              <a:buNone/>
            </a:pPr>
            <a:endParaRPr lang="en-GB" sz="1200" dirty="0">
              <a:solidFill>
                <a:schemeClr val="accent2">
                  <a:lumMod val="50000"/>
                </a:schemeClr>
              </a:solidFill>
              <a:latin typeface="Calibri" panose="020F0502020204030204" pitchFamily="34" charset="0"/>
              <a:cs typeface="Calibri" panose="020F0502020204030204" pitchFamily="34" charset="0"/>
            </a:endParaRPr>
          </a:p>
          <a:p>
            <a:pPr>
              <a:lnSpc>
                <a:spcPct val="125000"/>
              </a:lnSpc>
              <a:spcBef>
                <a:spcPts val="100"/>
              </a:spcBef>
              <a:buClr>
                <a:schemeClr val="bg1"/>
              </a:buClr>
            </a:pPr>
            <a:r>
              <a:rPr lang="en-GB" sz="2800" dirty="0">
                <a:solidFill>
                  <a:schemeClr val="accent2">
                    <a:lumMod val="50000"/>
                  </a:schemeClr>
                </a:solidFill>
                <a:latin typeface="Calibri" panose="020F0502020204030204" pitchFamily="34" charset="0"/>
                <a:cs typeface="Calibri" panose="020F0502020204030204" pitchFamily="34" charset="0"/>
              </a:rPr>
              <a:t>Telemarketing</a:t>
            </a:r>
          </a:p>
        </p:txBody>
      </p:sp>
      <p:sp>
        <p:nvSpPr>
          <p:cNvPr id="17" name="Content Placeholder 6">
            <a:extLst>
              <a:ext uri="{FF2B5EF4-FFF2-40B4-BE49-F238E27FC236}">
                <a16:creationId xmlns:a16="http://schemas.microsoft.com/office/drawing/2014/main" id="{324B4313-548B-4197-ABCF-FE43905EA024}"/>
              </a:ext>
            </a:extLst>
          </p:cNvPr>
          <p:cNvSpPr>
            <a:spLocks noGrp="1"/>
          </p:cNvSpPr>
          <p:nvPr>
            <p:ph sz="quarter" idx="4"/>
          </p:nvPr>
        </p:nvSpPr>
        <p:spPr bwMode="white">
          <a:xfrm>
            <a:off x="6265304" y="3324036"/>
            <a:ext cx="4870732" cy="3309012"/>
          </a:xfrm>
        </p:spPr>
        <p:txBody>
          <a:bodyPr>
            <a:normAutofit/>
          </a:bodyPr>
          <a:lstStyle/>
          <a:p>
            <a:pPr>
              <a:lnSpc>
                <a:spcPct val="125000"/>
              </a:lnSpc>
              <a:spcBef>
                <a:spcPts val="100"/>
              </a:spcBef>
              <a:spcAft>
                <a:spcPts val="200"/>
              </a:spcAft>
              <a:buClr>
                <a:schemeClr val="bg1"/>
              </a:buClr>
            </a:pPr>
            <a:r>
              <a:rPr lang="en-GB" sz="2800" dirty="0">
                <a:solidFill>
                  <a:schemeClr val="accent2">
                    <a:lumMod val="50000"/>
                  </a:schemeClr>
                </a:solidFill>
                <a:latin typeface="Calibri" panose="020F0502020204030204" pitchFamily="34" charset="0"/>
                <a:cs typeface="Calibri" panose="020F0502020204030204" pitchFamily="34" charset="0"/>
              </a:rPr>
              <a:t>Data Enhancement </a:t>
            </a:r>
          </a:p>
          <a:p>
            <a:pPr marL="0" indent="0">
              <a:lnSpc>
                <a:spcPct val="125000"/>
              </a:lnSpc>
              <a:spcBef>
                <a:spcPts val="100"/>
              </a:spcBef>
              <a:spcAft>
                <a:spcPts val="200"/>
              </a:spcAft>
              <a:buClr>
                <a:schemeClr val="accent1"/>
              </a:buClr>
              <a:buNone/>
            </a:pPr>
            <a:endParaRPr lang="en-GB" sz="1200" dirty="0">
              <a:solidFill>
                <a:schemeClr val="accent2">
                  <a:lumMod val="50000"/>
                </a:schemeClr>
              </a:solidFill>
              <a:latin typeface="Calibri" panose="020F0502020204030204" pitchFamily="34" charset="0"/>
              <a:cs typeface="Calibri" panose="020F0502020204030204" pitchFamily="34" charset="0"/>
            </a:endParaRPr>
          </a:p>
          <a:p>
            <a:pPr>
              <a:lnSpc>
                <a:spcPct val="125000"/>
              </a:lnSpc>
              <a:spcBef>
                <a:spcPts val="100"/>
              </a:spcBef>
              <a:spcAft>
                <a:spcPts val="200"/>
              </a:spcAft>
              <a:buClr>
                <a:schemeClr val="bg1"/>
              </a:buClr>
            </a:pPr>
            <a:r>
              <a:rPr lang="en-GB" sz="2800" dirty="0">
                <a:solidFill>
                  <a:schemeClr val="accent2">
                    <a:lumMod val="50000"/>
                  </a:schemeClr>
                </a:solidFill>
                <a:latin typeface="Calibri" panose="020F0502020204030204" pitchFamily="34" charset="0"/>
                <a:cs typeface="Calibri" panose="020F0502020204030204" pitchFamily="34" charset="0"/>
              </a:rPr>
              <a:t>Data Validation</a:t>
            </a:r>
          </a:p>
        </p:txBody>
      </p:sp>
      <p:pic>
        <p:nvPicPr>
          <p:cNvPr id="18" name="Picture 17" descr="Graphical user interface, application&#10;&#10;Description automatically generated">
            <a:extLst>
              <a:ext uri="{FF2B5EF4-FFF2-40B4-BE49-F238E27FC236}">
                <a16:creationId xmlns:a16="http://schemas.microsoft.com/office/drawing/2014/main" id="{D25F637E-CD5E-4FC8-BD2D-D42DC7FD37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6" y="6046236"/>
            <a:ext cx="1517184" cy="1073020"/>
          </a:xfrm>
          <a:prstGeom prst="rect">
            <a:avLst/>
          </a:prstGeom>
        </p:spPr>
      </p:pic>
    </p:spTree>
    <p:extLst>
      <p:ext uri="{BB962C8B-B14F-4D97-AF65-F5344CB8AC3E}">
        <p14:creationId xmlns:p14="http://schemas.microsoft.com/office/powerpoint/2010/main" val="3327019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Blue rectangle">
            <a:extLst>
              <a:ext uri="{FF2B5EF4-FFF2-40B4-BE49-F238E27FC236}">
                <a16:creationId xmlns:a16="http://schemas.microsoft.com/office/drawing/2014/main" id="{7D87B918-371C-4B31-9C7A-1D9A08C8A3BB}"/>
              </a:ext>
            </a:extLst>
          </p:cNvPr>
          <p:cNvPicPr>
            <a:picLocks noGrp="1" noChangeAspect="1"/>
          </p:cNvPicPr>
          <p:nvPr>
            <p:ph sz="half" idx="4294967295"/>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p:spPr>
      </p:pic>
      <p:sp>
        <p:nvSpPr>
          <p:cNvPr id="8" name="object 3" descr="Blue rectangle">
            <a:extLst>
              <a:ext uri="{FF2B5EF4-FFF2-40B4-BE49-F238E27FC236}">
                <a16:creationId xmlns:a16="http://schemas.microsoft.com/office/drawing/2014/main" id="{A277388B-76FD-44C4-B506-F8A157E57C65}"/>
              </a:ext>
            </a:extLst>
          </p:cNvPr>
          <p:cNvSpPr/>
          <p:nvPr/>
        </p:nvSpPr>
        <p:spPr>
          <a:xfrm>
            <a:off x="2400" y="0"/>
            <a:ext cx="1218960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rgbClr val="4597E1">
              <a:alpha val="81000"/>
            </a:srgbClr>
          </a:solidFill>
        </p:spPr>
        <p:txBody>
          <a:bodyPr wrap="square" lIns="0" tIns="0" rIns="0" bIns="0" rtlCol="0"/>
          <a:lstStyle/>
          <a:p>
            <a:endParaRPr lang="en-US" dirty="0"/>
          </a:p>
        </p:txBody>
      </p:sp>
      <p:sp>
        <p:nvSpPr>
          <p:cNvPr id="9" name="Oval 8" descr="Beige oval">
            <a:extLst>
              <a:ext uri="{FF2B5EF4-FFF2-40B4-BE49-F238E27FC236}">
                <a16:creationId xmlns:a16="http://schemas.microsoft.com/office/drawing/2014/main" id="{1191A09B-8CB4-416A-B1F9-ABC3B476DE1F}"/>
              </a:ext>
            </a:extLst>
          </p:cNvPr>
          <p:cNvSpPr/>
          <p:nvPr/>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D00B79-44BB-4D5F-B51D-2270A854D77A}"/>
              </a:ext>
            </a:extLst>
          </p:cNvPr>
          <p:cNvSpPr>
            <a:spLocks noGrp="1"/>
          </p:cNvSpPr>
          <p:nvPr>
            <p:ph type="title"/>
          </p:nvPr>
        </p:nvSpPr>
        <p:spPr bwMode="white">
          <a:xfrm>
            <a:off x="838200" y="329956"/>
            <a:ext cx="10515600" cy="1325563"/>
          </a:xfrm>
        </p:spPr>
        <p:txBody>
          <a:bodyPr/>
          <a:lstStyle/>
          <a:p>
            <a:r>
              <a:rPr lang="en-GB" dirty="0">
                <a:solidFill>
                  <a:schemeClr val="bg1"/>
                </a:solidFill>
              </a:rPr>
              <a:t>Lead Generation Capability</a:t>
            </a:r>
            <a:endParaRPr lang="en-US" dirty="0">
              <a:solidFill>
                <a:schemeClr val="bg1"/>
              </a:solidFill>
            </a:endParaRPr>
          </a:p>
        </p:txBody>
      </p:sp>
      <p:sp>
        <p:nvSpPr>
          <p:cNvPr id="5" name="Slide Number Placeholder 4">
            <a:extLst>
              <a:ext uri="{FF2B5EF4-FFF2-40B4-BE49-F238E27FC236}">
                <a16:creationId xmlns:a16="http://schemas.microsoft.com/office/drawing/2014/main" id="{CDF3C1EE-D9A0-406A-9A3A-75C82527E0DC}"/>
              </a:ext>
            </a:extLst>
          </p:cNvPr>
          <p:cNvSpPr>
            <a:spLocks noGrp="1"/>
          </p:cNvSpPr>
          <p:nvPr>
            <p:ph type="sldNum" sz="quarter" idx="12"/>
          </p:nvPr>
        </p:nvSpPr>
        <p:spPr/>
        <p:txBody>
          <a:bodyPr/>
          <a:lstStyle/>
          <a:p>
            <a:fld id="{82EE24B5-652C-4DB5-B7C3-B5BBEC1280B1}" type="slidenum">
              <a:rPr lang="en-US" smtClean="0"/>
              <a:t>4</a:t>
            </a:fld>
            <a:endParaRPr lang="en-US" dirty="0"/>
          </a:p>
        </p:txBody>
      </p:sp>
      <p:sp>
        <p:nvSpPr>
          <p:cNvPr id="11" name="object 5" descr="Beige rectangle">
            <a:extLst>
              <a:ext uri="{FF2B5EF4-FFF2-40B4-BE49-F238E27FC236}">
                <a16:creationId xmlns:a16="http://schemas.microsoft.com/office/drawing/2014/main" id="{B07BA1F9-2C19-4C07-B29B-18B9FBCC4755}"/>
              </a:ext>
            </a:extLst>
          </p:cNvPr>
          <p:cNvSpPr/>
          <p:nvPr/>
        </p:nvSpPr>
        <p:spPr bwMode="white">
          <a:xfrm flipV="1">
            <a:off x="947607" y="1257300"/>
            <a:ext cx="5329368" cy="67264"/>
          </a:xfrm>
          <a:custGeom>
            <a:avLst/>
            <a:gdLst/>
            <a:ahLst/>
            <a:cxnLst/>
            <a:rect l="l" t="t" r="r" b="b"/>
            <a:pathLst>
              <a:path w="3931920">
                <a:moveTo>
                  <a:pt x="0" y="0"/>
                </a:moveTo>
                <a:lnTo>
                  <a:pt x="3931920" y="0"/>
                </a:lnTo>
              </a:path>
            </a:pathLst>
          </a:custGeom>
          <a:ln w="54864">
            <a:solidFill>
              <a:schemeClr val="accent2"/>
            </a:solidFill>
          </a:ln>
        </p:spPr>
        <p:txBody>
          <a:bodyPr wrap="square" lIns="0" tIns="0" rIns="0" bIns="0" rtlCol="0"/>
          <a:lstStyle/>
          <a:p>
            <a:endParaRPr lang="en-US" dirty="0"/>
          </a:p>
        </p:txBody>
      </p:sp>
      <p:graphicFrame>
        <p:nvGraphicFramePr>
          <p:cNvPr id="15" name="Diagram 14">
            <a:extLst>
              <a:ext uri="{FF2B5EF4-FFF2-40B4-BE49-F238E27FC236}">
                <a16:creationId xmlns:a16="http://schemas.microsoft.com/office/drawing/2014/main" id="{FCBEA3DF-EF1B-45FD-A170-A95BF4082F6B}"/>
              </a:ext>
            </a:extLst>
          </p:cNvPr>
          <p:cNvGraphicFramePr/>
          <p:nvPr>
            <p:extLst>
              <p:ext uri="{D42A27DB-BD31-4B8C-83A1-F6EECF244321}">
                <p14:modId xmlns:p14="http://schemas.microsoft.com/office/powerpoint/2010/main" val="3896714590"/>
              </p:ext>
            </p:extLst>
          </p:nvPr>
        </p:nvGraphicFramePr>
        <p:xfrm>
          <a:off x="1316406" y="2647095"/>
          <a:ext cx="5461880" cy="37613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Picture 11" descr="Graphical user interface, application&#10;&#10;Description automatically generated">
            <a:extLst>
              <a:ext uri="{FF2B5EF4-FFF2-40B4-BE49-F238E27FC236}">
                <a16:creationId xmlns:a16="http://schemas.microsoft.com/office/drawing/2014/main" id="{8E67C2DE-6CB4-4404-B87E-0196817816E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46" y="6046236"/>
            <a:ext cx="1517184" cy="1073020"/>
          </a:xfrm>
          <a:prstGeom prst="rect">
            <a:avLst/>
          </a:prstGeom>
        </p:spPr>
      </p:pic>
      <p:sp>
        <p:nvSpPr>
          <p:cNvPr id="13" name="TextBox 12">
            <a:extLst>
              <a:ext uri="{FF2B5EF4-FFF2-40B4-BE49-F238E27FC236}">
                <a16:creationId xmlns:a16="http://schemas.microsoft.com/office/drawing/2014/main" id="{1EF74F66-32BF-4797-81D4-F2EA65849B0B}"/>
              </a:ext>
            </a:extLst>
          </p:cNvPr>
          <p:cNvSpPr txBox="1"/>
          <p:nvPr/>
        </p:nvSpPr>
        <p:spPr>
          <a:xfrm>
            <a:off x="4932865" y="2827062"/>
            <a:ext cx="6169939" cy="3347840"/>
          </a:xfrm>
          <a:prstGeom prst="rect">
            <a:avLst/>
          </a:prstGeom>
          <a:noFill/>
        </p:spPr>
        <p:txBody>
          <a:bodyPr wrap="square" rtlCol="0">
            <a:spAutoFit/>
          </a:bodyPr>
          <a:lstStyle/>
          <a:p>
            <a:pPr>
              <a:lnSpc>
                <a:spcPct val="150000"/>
              </a:lnSpc>
            </a:pPr>
            <a:r>
              <a:rPr lang="en-GB" sz="2400" dirty="0">
                <a:solidFill>
                  <a:schemeClr val="bg1"/>
                </a:solidFill>
                <a:latin typeface="Calibri" panose="020F0502020204030204" pitchFamily="34" charset="0"/>
                <a:cs typeface="Calibri" panose="020F0502020204030204" pitchFamily="34" charset="0"/>
              </a:rPr>
              <a:t>Information Technology</a:t>
            </a:r>
          </a:p>
          <a:p>
            <a:pPr>
              <a:lnSpc>
                <a:spcPct val="150000"/>
              </a:lnSpc>
            </a:pPr>
            <a:r>
              <a:rPr lang="en-GB" sz="2400" dirty="0">
                <a:solidFill>
                  <a:schemeClr val="bg1"/>
                </a:solidFill>
                <a:latin typeface="Calibri" panose="020F0502020204030204" pitchFamily="34" charset="0"/>
                <a:cs typeface="Calibri" panose="020F0502020204030204" pitchFamily="34" charset="0"/>
              </a:rPr>
              <a:t>     Marketing	</a:t>
            </a:r>
          </a:p>
          <a:p>
            <a:pPr>
              <a:lnSpc>
                <a:spcPct val="150000"/>
              </a:lnSpc>
            </a:pPr>
            <a:r>
              <a:rPr lang="en-GB" sz="2400" dirty="0">
                <a:solidFill>
                  <a:schemeClr val="bg1"/>
                </a:solidFill>
                <a:latin typeface="Calibri" panose="020F0502020204030204" pitchFamily="34" charset="0"/>
                <a:cs typeface="Calibri" panose="020F0502020204030204" pitchFamily="34" charset="0"/>
              </a:rPr>
              <a:t>         Human Resources</a:t>
            </a:r>
          </a:p>
          <a:p>
            <a:pPr>
              <a:lnSpc>
                <a:spcPct val="150000"/>
              </a:lnSpc>
            </a:pPr>
            <a:r>
              <a:rPr lang="en-GB" sz="2400" dirty="0">
                <a:solidFill>
                  <a:schemeClr val="bg1"/>
                </a:solidFill>
                <a:latin typeface="Calibri" panose="020F0502020204030204" pitchFamily="34" charset="0"/>
                <a:cs typeface="Calibri" panose="020F0502020204030204" pitchFamily="34" charset="0"/>
              </a:rPr>
              <a:t>             Finance	</a:t>
            </a:r>
          </a:p>
          <a:p>
            <a:pPr>
              <a:lnSpc>
                <a:spcPct val="150000"/>
              </a:lnSpc>
            </a:pPr>
            <a:r>
              <a:rPr lang="en-GB" sz="2400" dirty="0">
                <a:solidFill>
                  <a:schemeClr val="bg1"/>
                </a:solidFill>
                <a:latin typeface="Calibri" panose="020F0502020204030204" pitchFamily="34" charset="0"/>
                <a:cs typeface="Calibri" panose="020F0502020204030204" pitchFamily="34" charset="0"/>
              </a:rPr>
              <a:t>                  Operations</a:t>
            </a:r>
          </a:p>
          <a:p>
            <a:pPr>
              <a:lnSpc>
                <a:spcPct val="150000"/>
              </a:lnSpc>
            </a:pPr>
            <a:r>
              <a:rPr lang="en-GB" sz="2400" dirty="0">
                <a:solidFill>
                  <a:schemeClr val="bg1"/>
                </a:solidFill>
                <a:latin typeface="Calibri" panose="020F0502020204030204" pitchFamily="34" charset="0"/>
                <a:cs typeface="Calibri" panose="020F0502020204030204" pitchFamily="34" charset="0"/>
              </a:rPr>
              <a:t>                      Customer Service/Experience</a:t>
            </a:r>
          </a:p>
        </p:txBody>
      </p:sp>
      <p:sp>
        <p:nvSpPr>
          <p:cNvPr id="14" name="TextBox 13">
            <a:extLst>
              <a:ext uri="{FF2B5EF4-FFF2-40B4-BE49-F238E27FC236}">
                <a16:creationId xmlns:a16="http://schemas.microsoft.com/office/drawing/2014/main" id="{429B9EFC-DDB1-48BB-9536-FB7673A0C6E7}"/>
              </a:ext>
            </a:extLst>
          </p:cNvPr>
          <p:cNvSpPr txBox="1"/>
          <p:nvPr/>
        </p:nvSpPr>
        <p:spPr>
          <a:xfrm>
            <a:off x="838200" y="1523810"/>
            <a:ext cx="10515600" cy="1200329"/>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schemeClr val="bg1"/>
                </a:solidFill>
                <a:latin typeface="Calibri" panose="020F0502020204030204" pitchFamily="34" charset="0"/>
                <a:cs typeface="Calibri" panose="020F0502020204030204" pitchFamily="34" charset="0"/>
              </a:rPr>
              <a:t>We work on a cost per lead basis and provide our own data.</a:t>
            </a:r>
          </a:p>
          <a:p>
            <a:pPr marL="285750" indent="-285750">
              <a:buFont typeface="Arial" panose="020B0604020202020204" pitchFamily="34" charset="0"/>
              <a:buChar char="•"/>
            </a:pPr>
            <a:r>
              <a:rPr lang="en-GB" sz="2400" dirty="0">
                <a:solidFill>
                  <a:schemeClr val="bg1"/>
                </a:solidFill>
                <a:latin typeface="Calibri" panose="020F0502020204030204" pitchFamily="34" charset="0"/>
                <a:cs typeface="Calibri" panose="020F0502020204030204" pitchFamily="34" charset="0"/>
              </a:rPr>
              <a:t>All data is independently validated by our administrators before delivery including LinkedIn profiles and company data. </a:t>
            </a:r>
          </a:p>
        </p:txBody>
      </p:sp>
    </p:spTree>
    <p:extLst>
      <p:ext uri="{BB962C8B-B14F-4D97-AF65-F5344CB8AC3E}">
        <p14:creationId xmlns:p14="http://schemas.microsoft.com/office/powerpoint/2010/main" val="2165367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0760E-5794-42A9-8E56-3837F4FC7351}"/>
              </a:ext>
            </a:extLst>
          </p:cNvPr>
          <p:cNvSpPr>
            <a:spLocks noGrp="1"/>
          </p:cNvSpPr>
          <p:nvPr>
            <p:ph type="title"/>
          </p:nvPr>
        </p:nvSpPr>
        <p:spPr>
          <a:xfrm>
            <a:off x="838200" y="393103"/>
            <a:ext cx="10515600" cy="1325563"/>
          </a:xfrm>
        </p:spPr>
        <p:txBody>
          <a:bodyPr/>
          <a:lstStyle/>
          <a:p>
            <a:r>
              <a:rPr lang="en-US" dirty="0"/>
              <a:t>BANT</a:t>
            </a:r>
          </a:p>
        </p:txBody>
      </p:sp>
      <p:sp>
        <p:nvSpPr>
          <p:cNvPr id="3" name="Slide Number Placeholder 2">
            <a:extLst>
              <a:ext uri="{FF2B5EF4-FFF2-40B4-BE49-F238E27FC236}">
                <a16:creationId xmlns:a16="http://schemas.microsoft.com/office/drawing/2014/main" id="{C2351522-D6A9-4849-85EE-913E456DD3E6}"/>
              </a:ext>
            </a:extLst>
          </p:cNvPr>
          <p:cNvSpPr>
            <a:spLocks noGrp="1"/>
          </p:cNvSpPr>
          <p:nvPr>
            <p:ph type="sldNum" sz="quarter" idx="12"/>
          </p:nvPr>
        </p:nvSpPr>
        <p:spPr>
          <a:xfrm>
            <a:off x="11517935" y="5845589"/>
            <a:ext cx="357116" cy="365125"/>
          </a:xfrm>
        </p:spPr>
        <p:txBody>
          <a:bodyPr/>
          <a:lstStyle/>
          <a:p>
            <a:fld id="{82EE24B5-652C-4DB5-B7C3-B5BBEC1280B1}" type="slidenum">
              <a:rPr lang="en-US" smtClean="0"/>
              <a:t>5</a:t>
            </a:fld>
            <a:endParaRPr lang="en-US" dirty="0"/>
          </a:p>
        </p:txBody>
      </p:sp>
      <p:sp>
        <p:nvSpPr>
          <p:cNvPr id="6" name="object 18" descr="Beige rectangle">
            <a:extLst>
              <a:ext uri="{FF2B5EF4-FFF2-40B4-BE49-F238E27FC236}">
                <a16:creationId xmlns:a16="http://schemas.microsoft.com/office/drawing/2014/main" id="{7593E25A-C238-4F4D-B05B-996628D42B7D}"/>
              </a:ext>
            </a:extLst>
          </p:cNvPr>
          <p:cNvSpPr/>
          <p:nvPr/>
        </p:nvSpPr>
        <p:spPr>
          <a:xfrm flipV="1">
            <a:off x="953855" y="1161896"/>
            <a:ext cx="1252097" cy="104394"/>
          </a:xfrm>
          <a:custGeom>
            <a:avLst/>
            <a:gdLst/>
            <a:ahLst/>
            <a:cxnLst/>
            <a:rect l="l" t="t" r="r" b="b"/>
            <a:pathLst>
              <a:path w="3218815">
                <a:moveTo>
                  <a:pt x="0" y="0"/>
                </a:moveTo>
                <a:lnTo>
                  <a:pt x="3218395" y="0"/>
                </a:lnTo>
              </a:path>
            </a:pathLst>
          </a:custGeom>
          <a:ln w="54863">
            <a:solidFill>
              <a:schemeClr val="accent4"/>
            </a:solidFill>
          </a:ln>
        </p:spPr>
        <p:txBody>
          <a:bodyPr wrap="square" lIns="0" tIns="0" rIns="0" bIns="0" rtlCol="0"/>
          <a:lstStyle/>
          <a:p>
            <a:endParaRPr lang="en-US" dirty="0"/>
          </a:p>
        </p:txBody>
      </p:sp>
      <p:graphicFrame>
        <p:nvGraphicFramePr>
          <p:cNvPr id="7" name="Diagram 6">
            <a:extLst>
              <a:ext uri="{FF2B5EF4-FFF2-40B4-BE49-F238E27FC236}">
                <a16:creationId xmlns:a16="http://schemas.microsoft.com/office/drawing/2014/main" id="{98D5617F-E962-4572-8B13-A4BA246A8B7A}"/>
              </a:ext>
            </a:extLst>
          </p:cNvPr>
          <p:cNvGraphicFramePr/>
          <p:nvPr>
            <p:extLst>
              <p:ext uri="{D42A27DB-BD31-4B8C-83A1-F6EECF244321}">
                <p14:modId xmlns:p14="http://schemas.microsoft.com/office/powerpoint/2010/main" val="1095848348"/>
              </p:ext>
            </p:extLst>
          </p:nvPr>
        </p:nvGraphicFramePr>
        <p:xfrm>
          <a:off x="2185983" y="645060"/>
          <a:ext cx="7820033" cy="23216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Graphical user interface, application&#10;&#10;Description automatically generated">
            <a:extLst>
              <a:ext uri="{FF2B5EF4-FFF2-40B4-BE49-F238E27FC236}">
                <a16:creationId xmlns:a16="http://schemas.microsoft.com/office/drawing/2014/main" id="{58DF198D-2BA9-47E8-8539-99173B2527C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46" y="6046236"/>
            <a:ext cx="1517184" cy="1073020"/>
          </a:xfrm>
          <a:prstGeom prst="rect">
            <a:avLst/>
          </a:prstGeom>
        </p:spPr>
      </p:pic>
      <p:graphicFrame>
        <p:nvGraphicFramePr>
          <p:cNvPr id="9" name="Diagram 8">
            <a:extLst>
              <a:ext uri="{FF2B5EF4-FFF2-40B4-BE49-F238E27FC236}">
                <a16:creationId xmlns:a16="http://schemas.microsoft.com/office/drawing/2014/main" id="{3F740D62-1360-45E5-9D84-79CD06C36868}"/>
              </a:ext>
            </a:extLst>
          </p:cNvPr>
          <p:cNvGraphicFramePr/>
          <p:nvPr>
            <p:extLst>
              <p:ext uri="{D42A27DB-BD31-4B8C-83A1-F6EECF244321}">
                <p14:modId xmlns:p14="http://schemas.microsoft.com/office/powerpoint/2010/main" val="3734578232"/>
              </p:ext>
            </p:extLst>
          </p:nvPr>
        </p:nvGraphicFramePr>
        <p:xfrm>
          <a:off x="764138" y="2804412"/>
          <a:ext cx="10515600" cy="332422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39509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5D9271-B659-4A45-8868-BAEC4EF7D1F1}"/>
              </a:ext>
            </a:extLst>
          </p:cNvPr>
          <p:cNvSpPr>
            <a:spLocks noGrp="1"/>
          </p:cNvSpPr>
          <p:nvPr>
            <p:ph type="title"/>
          </p:nvPr>
        </p:nvSpPr>
        <p:spPr>
          <a:xfrm>
            <a:off x="824752" y="365125"/>
            <a:ext cx="10515600" cy="1325563"/>
          </a:xfrm>
        </p:spPr>
        <p:txBody>
          <a:bodyPr>
            <a:normAutofit/>
          </a:bodyPr>
          <a:lstStyle/>
          <a:p>
            <a:r>
              <a:rPr lang="en-US" dirty="0"/>
              <a:t>ABM (Account Based Marketing)</a:t>
            </a:r>
          </a:p>
        </p:txBody>
      </p:sp>
      <p:sp>
        <p:nvSpPr>
          <p:cNvPr id="10" name="Slide Number Placeholder 2">
            <a:extLst>
              <a:ext uri="{FF2B5EF4-FFF2-40B4-BE49-F238E27FC236}">
                <a16:creationId xmlns:a16="http://schemas.microsoft.com/office/drawing/2014/main" id="{87EE6B77-085E-4589-ABF8-73E179E7424D}"/>
              </a:ext>
            </a:extLst>
          </p:cNvPr>
          <p:cNvSpPr>
            <a:spLocks noGrp="1"/>
          </p:cNvSpPr>
          <p:nvPr>
            <p:ph type="sldNum" sz="quarter" idx="12"/>
          </p:nvPr>
        </p:nvSpPr>
        <p:spPr>
          <a:xfrm>
            <a:off x="11468844" y="6174902"/>
            <a:ext cx="357116" cy="365125"/>
          </a:xfrm>
        </p:spPr>
        <p:txBody>
          <a:bodyPr/>
          <a:lstStyle/>
          <a:p>
            <a:fld id="{82EE24B5-652C-4DB5-B7C3-B5BBEC1280B1}" type="slidenum">
              <a:rPr lang="en-US" smtClean="0"/>
              <a:t>6</a:t>
            </a:fld>
            <a:endParaRPr lang="en-US" dirty="0"/>
          </a:p>
        </p:txBody>
      </p:sp>
      <p:graphicFrame>
        <p:nvGraphicFramePr>
          <p:cNvPr id="11" name="Content Placeholder 11" descr="Chart">
            <a:extLst>
              <a:ext uri="{FF2B5EF4-FFF2-40B4-BE49-F238E27FC236}">
                <a16:creationId xmlns:a16="http://schemas.microsoft.com/office/drawing/2014/main" id="{50CFDB35-65BD-4594-8782-14A9F3FF5B9F}"/>
              </a:ext>
            </a:extLst>
          </p:cNvPr>
          <p:cNvGraphicFramePr>
            <a:graphicFrameLocks/>
          </p:cNvGraphicFramePr>
          <p:nvPr>
            <p:extLst>
              <p:ext uri="{D42A27DB-BD31-4B8C-83A1-F6EECF244321}">
                <p14:modId xmlns:p14="http://schemas.microsoft.com/office/powerpoint/2010/main" val="2763525245"/>
              </p:ext>
            </p:extLst>
          </p:nvPr>
        </p:nvGraphicFramePr>
        <p:xfrm>
          <a:off x="2995980" y="1856105"/>
          <a:ext cx="2217419" cy="1738312"/>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a:extLst>
              <a:ext uri="{FF2B5EF4-FFF2-40B4-BE49-F238E27FC236}">
                <a16:creationId xmlns:a16="http://schemas.microsoft.com/office/drawing/2014/main" id="{AA064B76-52A3-45DA-8ED4-42DA67381CFD}"/>
              </a:ext>
            </a:extLst>
          </p:cNvPr>
          <p:cNvSpPr/>
          <p:nvPr/>
        </p:nvSpPr>
        <p:spPr>
          <a:xfrm>
            <a:off x="977152" y="1913387"/>
            <a:ext cx="11367248" cy="1871213"/>
          </a:xfrm>
          <a:prstGeom prst="rect">
            <a:avLst/>
          </a:prstGeom>
          <a:solidFill>
            <a:schemeClr val="bg2"/>
          </a:solidFill>
        </p:spPr>
        <p:txBody>
          <a:bodyPr wrap="square" anchor="ctr" anchorCtr="0">
            <a:noAutofit/>
          </a:bodyPr>
          <a:lstStyle/>
          <a:p>
            <a:pPr algn="ctr"/>
            <a:endParaRPr lang="en-GB" sz="1200" dirty="0">
              <a:latin typeface="Calibri" panose="020F0502020204030204" pitchFamily="34" charset="0"/>
              <a:cs typeface="Calibri" panose="020F0502020204030204" pitchFamily="34" charset="0"/>
            </a:endParaRPr>
          </a:p>
          <a:p>
            <a:pPr algn="ctr"/>
            <a:r>
              <a:rPr lang="en-GB" sz="2400" dirty="0">
                <a:solidFill>
                  <a:schemeClr val="tx2"/>
                </a:solidFill>
                <a:latin typeface="Calibri" panose="020F0502020204030204" pitchFamily="34" charset="0"/>
                <a:cs typeface="Calibri" panose="020F0502020204030204" pitchFamily="34" charset="0"/>
              </a:rPr>
              <a:t>(ABM) is a business marketing strategy that concentrates resources on a set of targeted accounts within your target market. </a:t>
            </a:r>
          </a:p>
          <a:p>
            <a:endParaRPr lang="en-GB" sz="2400" dirty="0">
              <a:latin typeface="Calibri" panose="020F0502020204030204" pitchFamily="34" charset="0"/>
              <a:cs typeface="Calibri" panose="020F0502020204030204" pitchFamily="34" charset="0"/>
            </a:endParaRPr>
          </a:p>
        </p:txBody>
      </p:sp>
      <p:sp>
        <p:nvSpPr>
          <p:cNvPr id="14" name="Oval 13">
            <a:extLst>
              <a:ext uri="{FF2B5EF4-FFF2-40B4-BE49-F238E27FC236}">
                <a16:creationId xmlns:a16="http://schemas.microsoft.com/office/drawing/2014/main" id="{D85150E2-6AA2-4165-BE78-F36DEE314E13}"/>
              </a:ext>
            </a:extLst>
          </p:cNvPr>
          <p:cNvSpPr/>
          <p:nvPr/>
        </p:nvSpPr>
        <p:spPr>
          <a:xfrm>
            <a:off x="661672" y="3278307"/>
            <a:ext cx="3569448" cy="3476206"/>
          </a:xfrm>
          <a:prstGeom prst="ellipse">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bg1"/>
                </a:solidFill>
                <a:latin typeface="Calibri" panose="020F0502020204030204" pitchFamily="34" charset="0"/>
                <a:cs typeface="Calibri" panose="020F0502020204030204" pitchFamily="34" charset="0"/>
              </a:rPr>
              <a:t>62% </a:t>
            </a:r>
            <a:endParaRPr lang="en-GB" sz="2000" dirty="0">
              <a:solidFill>
                <a:schemeClr val="bg1"/>
              </a:solidFill>
              <a:latin typeface="Calibri" panose="020F0502020204030204" pitchFamily="34" charset="0"/>
              <a:cs typeface="Calibri" panose="020F0502020204030204" pitchFamily="34" charset="0"/>
            </a:endParaRPr>
          </a:p>
          <a:p>
            <a:pPr algn="ctr"/>
            <a:r>
              <a:rPr lang="en-GB" sz="2000" dirty="0">
                <a:solidFill>
                  <a:schemeClr val="bg1"/>
                </a:solidFill>
                <a:latin typeface="Calibri" panose="020F0502020204030204" pitchFamily="34" charset="0"/>
                <a:cs typeface="Calibri" panose="020F0502020204030204" pitchFamily="34" charset="0"/>
              </a:rPr>
              <a:t>of marketers say they can measure a positive since adopting ABM. impact (</a:t>
            </a:r>
            <a:r>
              <a:rPr lang="en-GB" sz="2000" i="1" dirty="0">
                <a:solidFill>
                  <a:schemeClr val="bg1"/>
                </a:solidFill>
                <a:latin typeface="Calibri" panose="020F0502020204030204" pitchFamily="34" charset="0"/>
                <a:cs typeface="Calibri" panose="020F0502020204030204" pitchFamily="34" charset="0"/>
              </a:rPr>
              <a:t>Forrester</a:t>
            </a:r>
            <a:r>
              <a:rPr lang="en-GB" sz="2000" dirty="0">
                <a:solidFill>
                  <a:schemeClr val="bg1"/>
                </a:solidFill>
                <a:latin typeface="Calibri" panose="020F0502020204030204" pitchFamily="34" charset="0"/>
                <a:cs typeface="Calibri" panose="020F0502020204030204" pitchFamily="34" charset="0"/>
              </a:rPr>
              <a:t>)</a:t>
            </a:r>
            <a:endParaRPr lang="en-GB" sz="2000" i="1" dirty="0">
              <a:solidFill>
                <a:schemeClr val="bg1"/>
              </a:solidFill>
              <a:latin typeface="Calibri" panose="020F0502020204030204" pitchFamily="34" charset="0"/>
              <a:cs typeface="Calibri" panose="020F0502020204030204" pitchFamily="34" charset="0"/>
            </a:endParaRPr>
          </a:p>
        </p:txBody>
      </p:sp>
      <p:sp>
        <p:nvSpPr>
          <p:cNvPr id="15" name="Oval 14">
            <a:extLst>
              <a:ext uri="{FF2B5EF4-FFF2-40B4-BE49-F238E27FC236}">
                <a16:creationId xmlns:a16="http://schemas.microsoft.com/office/drawing/2014/main" id="{9134054B-66B5-466F-B139-140A2D9DD7EF}"/>
              </a:ext>
            </a:extLst>
          </p:cNvPr>
          <p:cNvSpPr/>
          <p:nvPr/>
        </p:nvSpPr>
        <p:spPr>
          <a:xfrm>
            <a:off x="8265680" y="3169069"/>
            <a:ext cx="3569448" cy="3476206"/>
          </a:xfrm>
          <a:prstGeom prst="ellipse">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bg1"/>
                </a:solidFill>
                <a:latin typeface="Calibri" panose="020F0502020204030204" pitchFamily="34" charset="0"/>
                <a:cs typeface="Calibri" panose="020F0502020204030204" pitchFamily="34" charset="0"/>
              </a:rPr>
              <a:t>1/5</a:t>
            </a:r>
          </a:p>
          <a:p>
            <a:pPr algn="ctr"/>
            <a:r>
              <a:rPr lang="en-GB" sz="2000" dirty="0">
                <a:solidFill>
                  <a:schemeClr val="bg1"/>
                </a:solidFill>
                <a:latin typeface="Calibri" panose="020F0502020204030204" pitchFamily="34" charset="0"/>
                <a:cs typeface="Calibri" panose="020F0502020204030204" pitchFamily="34" charset="0"/>
              </a:rPr>
              <a:t>accounts targeted through ABM becomes considered a qualified sales opportunity. (</a:t>
            </a:r>
            <a:r>
              <a:rPr lang="en-GB" sz="2000" i="1" dirty="0">
                <a:solidFill>
                  <a:schemeClr val="bg1"/>
                </a:solidFill>
                <a:latin typeface="Calibri" panose="020F0502020204030204" pitchFamily="34" charset="0"/>
                <a:cs typeface="Calibri" panose="020F0502020204030204" pitchFamily="34" charset="0"/>
              </a:rPr>
              <a:t>TOPO</a:t>
            </a:r>
            <a:r>
              <a:rPr lang="en-GB" sz="2000" dirty="0">
                <a:solidFill>
                  <a:schemeClr val="bg1"/>
                </a:solidFill>
                <a:latin typeface="Calibri" panose="020F0502020204030204" pitchFamily="34" charset="0"/>
                <a:cs typeface="Calibri" panose="020F0502020204030204" pitchFamily="34" charset="0"/>
              </a:rPr>
              <a:t>)</a:t>
            </a:r>
            <a:endParaRPr lang="en-GB" sz="2000" i="1" dirty="0">
              <a:solidFill>
                <a:schemeClr val="accent2"/>
              </a:solidFill>
              <a:latin typeface="Calibri" panose="020F0502020204030204" pitchFamily="34" charset="0"/>
              <a:cs typeface="Calibri" panose="020F0502020204030204" pitchFamily="34" charset="0"/>
            </a:endParaRPr>
          </a:p>
        </p:txBody>
      </p:sp>
      <p:sp>
        <p:nvSpPr>
          <p:cNvPr id="16" name="Oval 15">
            <a:extLst>
              <a:ext uri="{FF2B5EF4-FFF2-40B4-BE49-F238E27FC236}">
                <a16:creationId xmlns:a16="http://schemas.microsoft.com/office/drawing/2014/main" id="{C2739FED-650A-411B-869B-BE38F818FD27}"/>
              </a:ext>
            </a:extLst>
          </p:cNvPr>
          <p:cNvSpPr/>
          <p:nvPr/>
        </p:nvSpPr>
        <p:spPr>
          <a:xfrm>
            <a:off x="4463676" y="3206704"/>
            <a:ext cx="3569448" cy="3476206"/>
          </a:xfrm>
          <a:prstGeom prst="ellipse">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bg1"/>
                </a:solidFill>
                <a:latin typeface="Calibri" panose="020F0502020204030204" pitchFamily="34" charset="0"/>
                <a:cs typeface="Calibri" panose="020F0502020204030204" pitchFamily="34" charset="0"/>
              </a:rPr>
              <a:t>87% </a:t>
            </a:r>
          </a:p>
          <a:p>
            <a:pPr algn="ctr"/>
            <a:r>
              <a:rPr lang="en-GB" sz="2000" dirty="0">
                <a:solidFill>
                  <a:schemeClr val="bg1"/>
                </a:solidFill>
                <a:latin typeface="Calibri" panose="020F0502020204030204" pitchFamily="34" charset="0"/>
                <a:cs typeface="Calibri" panose="020F0502020204030204" pitchFamily="34" charset="0"/>
              </a:rPr>
              <a:t>of account-based marketers say that ABM initiatives outperform other marketing investments. </a:t>
            </a:r>
          </a:p>
          <a:p>
            <a:pPr algn="ctr"/>
            <a:r>
              <a:rPr lang="en-GB" sz="2000" dirty="0">
                <a:solidFill>
                  <a:schemeClr val="bg1"/>
                </a:solidFill>
                <a:latin typeface="Calibri" panose="020F0502020204030204" pitchFamily="34" charset="0"/>
                <a:cs typeface="Calibri" panose="020F0502020204030204" pitchFamily="34" charset="0"/>
              </a:rPr>
              <a:t>(</a:t>
            </a:r>
            <a:r>
              <a:rPr lang="en-GB" sz="2000" i="1" dirty="0">
                <a:solidFill>
                  <a:schemeClr val="bg1"/>
                </a:solidFill>
                <a:latin typeface="Calibri" panose="020F0502020204030204" pitchFamily="34" charset="0"/>
                <a:cs typeface="Calibri" panose="020F0502020204030204" pitchFamily="34" charset="0"/>
              </a:rPr>
              <a:t>ITSMA</a:t>
            </a:r>
            <a:r>
              <a:rPr lang="en-GB" sz="2000" dirty="0">
                <a:solidFill>
                  <a:schemeClr val="bg1"/>
                </a:solidFill>
                <a:latin typeface="Calibri" panose="020F0502020204030204" pitchFamily="34" charset="0"/>
                <a:cs typeface="Calibri" panose="020F0502020204030204" pitchFamily="34" charset="0"/>
              </a:rPr>
              <a:t>)</a:t>
            </a:r>
            <a:endParaRPr lang="en-GB" sz="2000" i="1" dirty="0">
              <a:solidFill>
                <a:schemeClr val="bg1"/>
              </a:solidFill>
              <a:latin typeface="Calibri" panose="020F0502020204030204" pitchFamily="34" charset="0"/>
              <a:cs typeface="Calibri" panose="020F0502020204030204" pitchFamily="34" charset="0"/>
            </a:endParaRPr>
          </a:p>
        </p:txBody>
      </p:sp>
      <p:sp>
        <p:nvSpPr>
          <p:cNvPr id="17" name="Slide Number Placeholder 2">
            <a:extLst>
              <a:ext uri="{FF2B5EF4-FFF2-40B4-BE49-F238E27FC236}">
                <a16:creationId xmlns:a16="http://schemas.microsoft.com/office/drawing/2014/main" id="{75DAB055-77A1-4E53-80EA-DE2CDCD6E335}"/>
              </a:ext>
            </a:extLst>
          </p:cNvPr>
          <p:cNvSpPr txBox="1">
            <a:spLocks/>
          </p:cNvSpPr>
          <p:nvPr/>
        </p:nvSpPr>
        <p:spPr>
          <a:xfrm>
            <a:off x="11621244" y="6327302"/>
            <a:ext cx="357116" cy="365125"/>
          </a:xfrm>
          <a:prstGeom prst="rect">
            <a:avLst/>
          </a:prstGeom>
        </p:spPr>
        <p:txBody>
          <a:bodyPr vert="horz" lIns="91440" tIns="45720" rIns="91440" bIns="45720" rtlCol="0" anchor="ctr"/>
          <a:lstStyle>
            <a:defPPr>
              <a:defRPr lang="en-US"/>
            </a:defPPr>
            <a:lvl1pPr marL="0" algn="r" defTabSz="914400" rtl="0" eaLnBrk="1" latinLnBrk="0" hangingPunct="1">
              <a:defRPr sz="1000" i="1" kern="1200">
                <a:solidFill>
                  <a:schemeClr val="tx2">
                    <a:alpha val="7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EE24B5-652C-4DB5-B7C3-B5BBEC1280B1}" type="slidenum">
              <a:rPr lang="en-US" smtClean="0"/>
              <a:pPr/>
              <a:t>6</a:t>
            </a:fld>
            <a:endParaRPr lang="en-US" dirty="0"/>
          </a:p>
        </p:txBody>
      </p:sp>
    </p:spTree>
    <p:extLst>
      <p:ext uri="{BB962C8B-B14F-4D97-AF65-F5344CB8AC3E}">
        <p14:creationId xmlns:p14="http://schemas.microsoft.com/office/powerpoint/2010/main" val="2212090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5B371-F992-4547-B936-23F16F4488DA}"/>
              </a:ext>
            </a:extLst>
          </p:cNvPr>
          <p:cNvSpPr>
            <a:spLocks noGrp="1"/>
          </p:cNvSpPr>
          <p:nvPr>
            <p:ph type="title"/>
          </p:nvPr>
        </p:nvSpPr>
        <p:spPr>
          <a:xfrm>
            <a:off x="584200" y="530225"/>
            <a:ext cx="10515600" cy="1325563"/>
          </a:xfrm>
        </p:spPr>
        <p:txBody>
          <a:bodyPr/>
          <a:lstStyle/>
          <a:p>
            <a:r>
              <a:rPr lang="en-US" dirty="0"/>
              <a:t>Cascade (Waterfall) Lead Generation</a:t>
            </a:r>
          </a:p>
        </p:txBody>
      </p:sp>
      <p:sp>
        <p:nvSpPr>
          <p:cNvPr id="13" name="Text Placeholder 12">
            <a:extLst>
              <a:ext uri="{FF2B5EF4-FFF2-40B4-BE49-F238E27FC236}">
                <a16:creationId xmlns:a16="http://schemas.microsoft.com/office/drawing/2014/main" id="{F254C44F-43DD-4310-BB15-9C29C646DB24}"/>
              </a:ext>
            </a:extLst>
          </p:cNvPr>
          <p:cNvSpPr>
            <a:spLocks noGrp="1"/>
          </p:cNvSpPr>
          <p:nvPr>
            <p:ph type="body" sz="quarter" idx="3"/>
          </p:nvPr>
        </p:nvSpPr>
        <p:spPr bwMode="ltGray">
          <a:xfrm>
            <a:off x="584200" y="1763713"/>
            <a:ext cx="5054600" cy="4607819"/>
          </a:xfrm>
        </p:spPr>
        <p:txBody>
          <a:bodyPr>
            <a:normAutofit/>
          </a:bodyPr>
          <a:lstStyle/>
          <a:p>
            <a:pPr>
              <a:lnSpc>
                <a:spcPct val="210000"/>
              </a:lnSpc>
              <a:spcBef>
                <a:spcPts val="425"/>
              </a:spcBef>
            </a:pPr>
            <a:r>
              <a:rPr lang="en-US" sz="2200" b="1" dirty="0">
                <a:solidFill>
                  <a:schemeClr val="bg1"/>
                </a:solidFill>
                <a:latin typeface="Calibri" panose="020F0502020204030204" pitchFamily="34" charset="0"/>
                <a:cs typeface="Calibri" panose="020F0502020204030204" pitchFamily="34" charset="0"/>
              </a:rPr>
              <a:t>Make every lead count</a:t>
            </a:r>
          </a:p>
        </p:txBody>
      </p:sp>
      <p:sp>
        <p:nvSpPr>
          <p:cNvPr id="4" name="Slide Number Placeholder 3">
            <a:extLst>
              <a:ext uri="{FF2B5EF4-FFF2-40B4-BE49-F238E27FC236}">
                <a16:creationId xmlns:a16="http://schemas.microsoft.com/office/drawing/2014/main" id="{DEC89DD8-AB5B-4556-B381-45F1AC0706EB}"/>
              </a:ext>
            </a:extLst>
          </p:cNvPr>
          <p:cNvSpPr>
            <a:spLocks noGrp="1"/>
          </p:cNvSpPr>
          <p:nvPr>
            <p:ph type="sldNum" sz="quarter" idx="12"/>
          </p:nvPr>
        </p:nvSpPr>
        <p:spPr/>
        <p:txBody>
          <a:bodyPr/>
          <a:lstStyle/>
          <a:p>
            <a:fld id="{82EE24B5-652C-4DB5-B7C3-B5BBEC1280B1}" type="slidenum">
              <a:rPr lang="en-US" smtClean="0"/>
              <a:t>7</a:t>
            </a:fld>
            <a:endParaRPr lang="en-US" dirty="0"/>
          </a:p>
        </p:txBody>
      </p:sp>
      <p:sp>
        <p:nvSpPr>
          <p:cNvPr id="8" name="object 13" descr="Beige rectangle">
            <a:extLst>
              <a:ext uri="{FF2B5EF4-FFF2-40B4-BE49-F238E27FC236}">
                <a16:creationId xmlns:a16="http://schemas.microsoft.com/office/drawing/2014/main" id="{DFB86A96-0959-48CB-911E-06E243290C23}"/>
              </a:ext>
            </a:extLst>
          </p:cNvPr>
          <p:cNvSpPr/>
          <p:nvPr/>
        </p:nvSpPr>
        <p:spPr>
          <a:xfrm flipV="1">
            <a:off x="700088" y="1478329"/>
            <a:ext cx="7377112" cy="54668"/>
          </a:xfrm>
          <a:custGeom>
            <a:avLst/>
            <a:gdLst/>
            <a:ahLst/>
            <a:cxnLst/>
            <a:rect l="l" t="t" r="r" b="b"/>
            <a:pathLst>
              <a:path w="2694304">
                <a:moveTo>
                  <a:pt x="0" y="0"/>
                </a:moveTo>
                <a:lnTo>
                  <a:pt x="2694127" y="0"/>
                </a:lnTo>
              </a:path>
            </a:pathLst>
          </a:custGeom>
          <a:ln w="54863">
            <a:solidFill>
              <a:schemeClr val="accent4"/>
            </a:solidFill>
          </a:ln>
        </p:spPr>
        <p:txBody>
          <a:bodyPr wrap="square" lIns="0" tIns="0" rIns="0" bIns="0" rtlCol="0"/>
          <a:lstStyle/>
          <a:p>
            <a:endParaRPr lang="en-US" dirty="0"/>
          </a:p>
        </p:txBody>
      </p:sp>
      <p:graphicFrame>
        <p:nvGraphicFramePr>
          <p:cNvPr id="20" name="Diagram 19">
            <a:extLst>
              <a:ext uri="{FF2B5EF4-FFF2-40B4-BE49-F238E27FC236}">
                <a16:creationId xmlns:a16="http://schemas.microsoft.com/office/drawing/2014/main" id="{D700ECE8-F34F-485C-B947-B2D363D808D6}"/>
              </a:ext>
            </a:extLst>
          </p:cNvPr>
          <p:cNvGraphicFramePr/>
          <p:nvPr>
            <p:extLst>
              <p:ext uri="{D42A27DB-BD31-4B8C-83A1-F6EECF244321}">
                <p14:modId xmlns:p14="http://schemas.microsoft.com/office/powerpoint/2010/main" val="4187859374"/>
              </p:ext>
            </p:extLst>
          </p:nvPr>
        </p:nvGraphicFramePr>
        <p:xfrm>
          <a:off x="5956300" y="1505663"/>
          <a:ext cx="6375400" cy="5183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Rectangle 22">
            <a:extLst>
              <a:ext uri="{FF2B5EF4-FFF2-40B4-BE49-F238E27FC236}">
                <a16:creationId xmlns:a16="http://schemas.microsoft.com/office/drawing/2014/main" id="{9BED280A-6252-45BF-8541-26DD4B5D4C19}"/>
              </a:ext>
            </a:extLst>
          </p:cNvPr>
          <p:cNvSpPr/>
          <p:nvPr/>
        </p:nvSpPr>
        <p:spPr>
          <a:xfrm>
            <a:off x="584200" y="2304820"/>
            <a:ext cx="4744063" cy="461665"/>
          </a:xfrm>
          <a:prstGeom prst="rect">
            <a:avLst/>
          </a:prstGeom>
        </p:spPr>
        <p:txBody>
          <a:bodyPr wrap="square">
            <a:spAutoFit/>
          </a:bodyPr>
          <a:lstStyle/>
          <a:p>
            <a:r>
              <a:rPr lang="en-GB" sz="2400" dirty="0">
                <a:solidFill>
                  <a:schemeClr val="bg2">
                    <a:lumMod val="20000"/>
                    <a:lumOff val="80000"/>
                  </a:schemeClr>
                </a:solidFill>
                <a:latin typeface="Calibri" panose="020F0502020204030204" pitchFamily="34" charset="0"/>
                <a:ea typeface="Calibri" panose="020F0502020204030204" pitchFamily="34" charset="0"/>
              </a:rPr>
              <a:t>Increase value while decreasing cost</a:t>
            </a:r>
            <a:endParaRPr lang="en-GB" sz="2400" dirty="0">
              <a:solidFill>
                <a:schemeClr val="bg2">
                  <a:lumMod val="20000"/>
                  <a:lumOff val="80000"/>
                </a:schemeClr>
              </a:solidFill>
            </a:endParaRPr>
          </a:p>
        </p:txBody>
      </p:sp>
      <p:pic>
        <p:nvPicPr>
          <p:cNvPr id="9" name="Picture 8" descr="Graphical user interface, application&#10;&#10;Description automatically generated">
            <a:extLst>
              <a:ext uri="{FF2B5EF4-FFF2-40B4-BE49-F238E27FC236}">
                <a16:creationId xmlns:a16="http://schemas.microsoft.com/office/drawing/2014/main" id="{54381A5C-D362-4E56-AD5B-8B1D16DAEC1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46" y="6046236"/>
            <a:ext cx="1517184" cy="1073020"/>
          </a:xfrm>
          <a:prstGeom prst="rect">
            <a:avLst/>
          </a:prstGeom>
        </p:spPr>
      </p:pic>
      <p:sp>
        <p:nvSpPr>
          <p:cNvPr id="10" name="Rectangle 9">
            <a:extLst>
              <a:ext uri="{FF2B5EF4-FFF2-40B4-BE49-F238E27FC236}">
                <a16:creationId xmlns:a16="http://schemas.microsoft.com/office/drawing/2014/main" id="{3B7C8B13-DF10-487E-8868-9734BD88C9C3}"/>
              </a:ext>
            </a:extLst>
          </p:cNvPr>
          <p:cNvSpPr/>
          <p:nvPr/>
        </p:nvSpPr>
        <p:spPr>
          <a:xfrm>
            <a:off x="584200" y="3589579"/>
            <a:ext cx="6096000" cy="2031325"/>
          </a:xfrm>
          <a:prstGeom prst="rect">
            <a:avLst/>
          </a:prstGeom>
        </p:spPr>
        <p:txBody>
          <a:bodyPr>
            <a:spAutoFit/>
          </a:bodyPr>
          <a:lstStyle/>
          <a:p>
            <a:pPr>
              <a:spcAft>
                <a:spcPts val="0"/>
              </a:spcAft>
            </a:pPr>
            <a:r>
              <a:rPr lang="en-GB" dirty="0">
                <a:solidFill>
                  <a:schemeClr val="tx2"/>
                </a:solidFill>
                <a:latin typeface="Calibri" panose="020F0502020204030204" pitchFamily="34" charset="0"/>
                <a:ea typeface="Calibri" panose="020F0502020204030204" pitchFamily="34" charset="0"/>
              </a:rPr>
              <a:t>Traditional campaigns throw away an incredibly high percentage of generated leads which don’t fit their narrow purchase timeframe. </a:t>
            </a:r>
          </a:p>
          <a:p>
            <a:pPr>
              <a:spcAft>
                <a:spcPts val="0"/>
              </a:spcAft>
            </a:pPr>
            <a:endParaRPr lang="en-GB" dirty="0">
              <a:solidFill>
                <a:schemeClr val="tx2"/>
              </a:solidFill>
              <a:latin typeface="Calibri" panose="020F0502020204030204" pitchFamily="34" charset="0"/>
              <a:ea typeface="Calibri" panose="020F0502020204030204" pitchFamily="34" charset="0"/>
            </a:endParaRPr>
          </a:p>
          <a:p>
            <a:r>
              <a:rPr lang="en-GB" dirty="0">
                <a:solidFill>
                  <a:schemeClr val="tx2"/>
                </a:solidFill>
                <a:latin typeface="Calibri" panose="020F0502020204030204" pitchFamily="34" charset="0"/>
                <a:ea typeface="Calibri" panose="020F0502020204030204" pitchFamily="34" charset="0"/>
              </a:rPr>
              <a:t>We build successful campaigns where you get access to every lead generated on a sliding scale. </a:t>
            </a:r>
          </a:p>
          <a:p>
            <a:pPr>
              <a:spcAft>
                <a:spcPts val="0"/>
              </a:spcAft>
            </a:pPr>
            <a:endParaRPr lang="en-GB"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013812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lstStyle/>
          <a:p>
            <a:pPr rtl="0"/>
            <a:r>
              <a:rPr lang="en-GB" dirty="0">
                <a:latin typeface="Century Gothic" panose="020B0502020202020204" pitchFamily="34" charset="0"/>
              </a:rPr>
              <a:t>Title Layout</a:t>
            </a:r>
          </a:p>
        </p:txBody>
      </p:sp>
      <p:pic>
        <p:nvPicPr>
          <p:cNvPr id="7" name="Picture 6" descr="A picture containing person&#10;&#10;Description automatically generated">
            <a:extLst>
              <a:ext uri="{FF2B5EF4-FFF2-40B4-BE49-F238E27FC236}">
                <a16:creationId xmlns:a16="http://schemas.microsoft.com/office/drawing/2014/main" id="{46680F6B-9A39-4D31-A25C-8E5691E1C5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8" name="Title 1">
            <a:extLst>
              <a:ext uri="{FF2B5EF4-FFF2-40B4-BE49-F238E27FC236}">
                <a16:creationId xmlns:a16="http://schemas.microsoft.com/office/drawing/2014/main" id="{7461A59C-6A95-4F82-985A-A34107E261C1}"/>
              </a:ext>
            </a:extLst>
          </p:cNvPr>
          <p:cNvSpPr txBox="1">
            <a:spLocks/>
          </p:cNvSpPr>
          <p:nvPr/>
        </p:nvSpPr>
        <p:spPr bwMode="white">
          <a:xfrm>
            <a:off x="-1358900" y="-12700"/>
            <a:ext cx="8534400" cy="1325563"/>
          </a:xfrm>
          <a:prstGeom prst="rect">
            <a:avLst/>
          </a:prstGeom>
        </p:spPr>
        <p:txBody>
          <a:bodyPr vert="horz" lIns="91440" tIns="45720" rIns="91440" bIns="45720" rtlCol="0" anchor="b">
            <a:normAutofit/>
          </a:bodyPr>
          <a:lstStyle>
            <a:lvl1pPr algn="ctr" defTabSz="914400" rtl="0" eaLnBrk="1" latinLnBrk="0" hangingPunct="1">
              <a:lnSpc>
                <a:spcPct val="125000"/>
              </a:lnSpc>
              <a:spcBef>
                <a:spcPct val="0"/>
              </a:spcBef>
              <a:buNone/>
              <a:defRPr sz="6000" b="1" kern="1200">
                <a:solidFill>
                  <a:schemeClr val="bg1"/>
                </a:solidFill>
                <a:latin typeface="+mj-lt"/>
                <a:ea typeface="+mj-ea"/>
                <a:cs typeface="+mj-cs"/>
              </a:defRPr>
            </a:lvl1pPr>
          </a:lstStyle>
          <a:p>
            <a:r>
              <a:rPr lang="en-GB" sz="4000" dirty="0">
                <a:solidFill>
                  <a:srgbClr val="4597E1"/>
                </a:solidFill>
              </a:rPr>
              <a:t>International Focus</a:t>
            </a:r>
            <a:endParaRPr lang="en-US" sz="4000" dirty="0">
              <a:solidFill>
                <a:srgbClr val="4597E1"/>
              </a:solidFill>
            </a:endParaRPr>
          </a:p>
        </p:txBody>
      </p:sp>
      <p:sp>
        <p:nvSpPr>
          <p:cNvPr id="9" name="object 5" descr="Beige rectangle">
            <a:extLst>
              <a:ext uri="{FF2B5EF4-FFF2-40B4-BE49-F238E27FC236}">
                <a16:creationId xmlns:a16="http://schemas.microsoft.com/office/drawing/2014/main" id="{B8AAF3FF-4953-446C-9313-AB2939F7CEF2}"/>
              </a:ext>
            </a:extLst>
          </p:cNvPr>
          <p:cNvSpPr/>
          <p:nvPr/>
        </p:nvSpPr>
        <p:spPr>
          <a:xfrm flipV="1">
            <a:off x="572737" y="1302701"/>
            <a:ext cx="4697763" cy="45719"/>
          </a:xfrm>
          <a:custGeom>
            <a:avLst/>
            <a:gdLst/>
            <a:ahLst/>
            <a:cxnLst/>
            <a:rect l="l" t="t" r="r" b="b"/>
            <a:pathLst>
              <a:path w="3931920">
                <a:moveTo>
                  <a:pt x="0" y="0"/>
                </a:moveTo>
                <a:lnTo>
                  <a:pt x="3931920" y="0"/>
                </a:lnTo>
              </a:path>
            </a:pathLst>
          </a:custGeom>
          <a:ln w="54864">
            <a:solidFill>
              <a:schemeClr val="accent2"/>
            </a:solidFill>
          </a:ln>
        </p:spPr>
        <p:txBody>
          <a:bodyPr wrap="square" lIns="0" tIns="0" rIns="0" bIns="0" rtlCol="0"/>
          <a:lstStyle/>
          <a:p>
            <a:endParaRPr lang="en-US" dirty="0"/>
          </a:p>
        </p:txBody>
      </p:sp>
      <p:pic>
        <p:nvPicPr>
          <p:cNvPr id="1026" name="Picture 2" descr="Cisco Systems - Wikipedia">
            <a:extLst>
              <a:ext uri="{FF2B5EF4-FFF2-40B4-BE49-F238E27FC236}">
                <a16:creationId xmlns:a16="http://schemas.microsoft.com/office/drawing/2014/main" id="{9FA8D61C-C408-4442-8AD2-2C15B27432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7493" y="5395014"/>
            <a:ext cx="1190886" cy="6281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ll - Wikipedia">
            <a:extLst>
              <a:ext uri="{FF2B5EF4-FFF2-40B4-BE49-F238E27FC236}">
                <a16:creationId xmlns:a16="http://schemas.microsoft.com/office/drawing/2014/main" id="{E4C15181-A024-4044-8DAA-B095871035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75851" y="2241855"/>
            <a:ext cx="1019700" cy="1019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picor ERP Review – 2020 Pricing, Features, Shortcomings">
            <a:extLst>
              <a:ext uri="{FF2B5EF4-FFF2-40B4-BE49-F238E27FC236}">
                <a16:creationId xmlns:a16="http://schemas.microsoft.com/office/drawing/2014/main" id="{10F6F13F-108B-40B4-9BEC-B7CD09FD8D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63945" y="3356565"/>
            <a:ext cx="1730684" cy="173068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ist of acquisitions by Hewlett-Packard - Wikipedia">
            <a:extLst>
              <a:ext uri="{FF2B5EF4-FFF2-40B4-BE49-F238E27FC236}">
                <a16:creationId xmlns:a16="http://schemas.microsoft.com/office/drawing/2014/main" id="{7C26BB4F-D178-4773-995B-2FE2708199C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62200" y="3815594"/>
            <a:ext cx="921472" cy="92147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DP Renewables, Microsoft execute wind energy agreement in Ohio ...">
            <a:extLst>
              <a:ext uri="{FF2B5EF4-FFF2-40B4-BE49-F238E27FC236}">
                <a16:creationId xmlns:a16="http://schemas.microsoft.com/office/drawing/2014/main" id="{823756B9-C4CE-4DA3-ACE4-7B03BAAE026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39232" y="2241855"/>
            <a:ext cx="1425238" cy="71261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ntel - Wikipedia">
            <a:extLst>
              <a:ext uri="{FF2B5EF4-FFF2-40B4-BE49-F238E27FC236}">
                <a16:creationId xmlns:a16="http://schemas.microsoft.com/office/drawing/2014/main" id="{4BBCDF23-6C07-4BF5-9EEA-6252E5EE3B3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62192" y="852587"/>
            <a:ext cx="1075831" cy="71009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Oracle Platinum Partner | Capgemini">
            <a:extLst>
              <a:ext uri="{FF2B5EF4-FFF2-40B4-BE49-F238E27FC236}">
                <a16:creationId xmlns:a16="http://schemas.microsoft.com/office/drawing/2014/main" id="{47B0CF6D-B811-4794-8D39-1D36A236B0B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85339" y="442743"/>
            <a:ext cx="1733023" cy="169794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Redhat | Partner | Capgemini">
            <a:extLst>
              <a:ext uri="{FF2B5EF4-FFF2-40B4-BE49-F238E27FC236}">
                <a16:creationId xmlns:a16="http://schemas.microsoft.com/office/drawing/2014/main" id="{077AAB38-6C0E-4E1F-891D-B5A276F7ADA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58269" y="4962904"/>
            <a:ext cx="1387162" cy="1387162"/>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age Group - Wikipedia">
            <a:extLst>
              <a:ext uri="{FF2B5EF4-FFF2-40B4-BE49-F238E27FC236}">
                <a16:creationId xmlns:a16="http://schemas.microsoft.com/office/drawing/2014/main" id="{E88CD50E-46C4-43CD-997E-9C769428CA5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64594" y="5522907"/>
            <a:ext cx="1282819" cy="500299"/>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Salesforce - Wikipedia">
            <a:extLst>
              <a:ext uri="{FF2B5EF4-FFF2-40B4-BE49-F238E27FC236}">
                <a16:creationId xmlns:a16="http://schemas.microsoft.com/office/drawing/2014/main" id="{6DBD1E22-5F5D-4902-A07D-4AA9910F278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88204" y="3815594"/>
            <a:ext cx="1425238" cy="997667"/>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Are VMware Workstation &amp; Fusion Dead? | Aidan Finn, IT Pro">
            <a:extLst>
              <a:ext uri="{FF2B5EF4-FFF2-40B4-BE49-F238E27FC236}">
                <a16:creationId xmlns:a16="http://schemas.microsoft.com/office/drawing/2014/main" id="{B4705CBE-4B86-4FDF-972D-0D190E78B29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34311" y="2164018"/>
            <a:ext cx="1733023" cy="108652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Workday, Inc. | Drupal.org">
            <a:extLst>
              <a:ext uri="{FF2B5EF4-FFF2-40B4-BE49-F238E27FC236}">
                <a16:creationId xmlns:a16="http://schemas.microsoft.com/office/drawing/2014/main" id="{90F53E94-6569-4856-8891-8F0A99C7DF1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21810" y="767688"/>
            <a:ext cx="1815179" cy="952969"/>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1523C91B-A085-4970-992B-F7F2D193BCAE}"/>
              </a:ext>
            </a:extLst>
          </p:cNvPr>
          <p:cNvSpPr txBox="1"/>
          <p:nvPr/>
        </p:nvSpPr>
        <p:spPr>
          <a:xfrm>
            <a:off x="478564" y="1523810"/>
            <a:ext cx="4833136" cy="3139321"/>
          </a:xfrm>
          <a:prstGeom prst="rect">
            <a:avLst/>
          </a:prstGeom>
          <a:noFill/>
        </p:spPr>
        <p:txBody>
          <a:bodyPr wrap="square" rtlCol="0">
            <a:spAutoFit/>
          </a:bodyPr>
          <a:lstStyle/>
          <a:p>
            <a:r>
              <a:rPr lang="en-GB" sz="2000" dirty="0">
                <a:solidFill>
                  <a:schemeClr val="tx1">
                    <a:lumMod val="50000"/>
                    <a:lumOff val="50000"/>
                  </a:schemeClr>
                </a:solidFill>
                <a:latin typeface="Calibri" panose="020F0502020204030204" pitchFamily="34" charset="0"/>
                <a:cs typeface="Calibri" panose="020F0502020204030204" pitchFamily="34" charset="0"/>
              </a:rPr>
              <a:t>We have delivered successful campaigns into EMEA, LATAM, APAC and across the US. </a:t>
            </a:r>
          </a:p>
          <a:p>
            <a:endParaRPr lang="en-GB" sz="2000" dirty="0">
              <a:solidFill>
                <a:schemeClr val="tx1">
                  <a:lumMod val="50000"/>
                  <a:lumOff val="50000"/>
                </a:schemeClr>
              </a:solidFill>
              <a:latin typeface="Calibri" panose="020F0502020204030204" pitchFamily="34" charset="0"/>
              <a:cs typeface="Calibri" panose="020F0502020204030204" pitchFamily="34" charset="0"/>
            </a:endParaRPr>
          </a:p>
          <a:p>
            <a:r>
              <a:rPr lang="en-GB" sz="2000" dirty="0">
                <a:solidFill>
                  <a:schemeClr val="tx1">
                    <a:lumMod val="50000"/>
                    <a:lumOff val="50000"/>
                  </a:schemeClr>
                </a:solidFill>
                <a:latin typeface="Calibri" panose="020F0502020204030204" pitchFamily="34" charset="0"/>
                <a:cs typeface="Calibri" panose="020F0502020204030204" pitchFamily="34" charset="0"/>
              </a:rPr>
              <a:t>We believe in the importance of language and cultural awareness when marketing to different countries, and have a diverse multi-lingual team delivering leads worldwide. </a:t>
            </a:r>
          </a:p>
          <a:p>
            <a:endParaRPr lang="en-GB" sz="2000" dirty="0">
              <a:solidFill>
                <a:schemeClr val="tx1">
                  <a:lumMod val="50000"/>
                  <a:lumOff val="50000"/>
                </a:schemeClr>
              </a:solidFill>
              <a:latin typeface="Calibri" panose="020F0502020204030204" pitchFamily="34" charset="0"/>
              <a:cs typeface="Calibri" panose="020F0502020204030204" pitchFamily="34" charset="0"/>
            </a:endParaRPr>
          </a:p>
          <a:p>
            <a:r>
              <a:rPr lang="en-GB" sz="2000" dirty="0">
                <a:solidFill>
                  <a:schemeClr val="tx1">
                    <a:lumMod val="50000"/>
                    <a:lumOff val="50000"/>
                  </a:schemeClr>
                </a:solidFill>
                <a:latin typeface="Calibri" panose="020F0502020204030204" pitchFamily="34" charset="0"/>
                <a:cs typeface="Calibri" panose="020F0502020204030204" pitchFamily="34" charset="0"/>
              </a:rPr>
              <a:t>Current native language speakers in-house - </a:t>
            </a:r>
          </a:p>
          <a:p>
            <a:r>
              <a:rPr lang="en-GB" dirty="0">
                <a:solidFill>
                  <a:schemeClr val="tx1">
                    <a:lumMod val="50000"/>
                    <a:lumOff val="50000"/>
                  </a:schemeClr>
                </a:solidFill>
                <a:latin typeface="Calibri" panose="020F0502020204030204" pitchFamily="34" charset="0"/>
                <a:cs typeface="Calibri" panose="020F0502020204030204" pitchFamily="34" charset="0"/>
              </a:rPr>
              <a:t>French | German | Italian |  Portuguese | Spanish</a:t>
            </a:r>
          </a:p>
        </p:txBody>
      </p:sp>
      <p:sp>
        <p:nvSpPr>
          <p:cNvPr id="23" name="Oval 22" descr="Beige oval">
            <a:extLst>
              <a:ext uri="{FF2B5EF4-FFF2-40B4-BE49-F238E27FC236}">
                <a16:creationId xmlns:a16="http://schemas.microsoft.com/office/drawing/2014/main" id="{D78D504A-62DB-4FFF-A78A-0C5A057EF423}"/>
              </a:ext>
            </a:extLst>
          </p:cNvPr>
          <p:cNvSpPr/>
          <p:nvPr/>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Slide Number Placeholder 2">
            <a:extLst>
              <a:ext uri="{FF2B5EF4-FFF2-40B4-BE49-F238E27FC236}">
                <a16:creationId xmlns:a16="http://schemas.microsoft.com/office/drawing/2014/main" id="{924D805F-FBE3-4CAF-BCC0-4F6CAEDFE733}"/>
              </a:ext>
            </a:extLst>
          </p:cNvPr>
          <p:cNvSpPr>
            <a:spLocks noGrp="1"/>
          </p:cNvSpPr>
          <p:nvPr>
            <p:ph type="sldNum" sz="quarter" idx="12"/>
          </p:nvPr>
        </p:nvSpPr>
        <p:spPr>
          <a:xfrm>
            <a:off x="11468844" y="6174902"/>
            <a:ext cx="357116" cy="365125"/>
          </a:xfrm>
        </p:spPr>
        <p:txBody>
          <a:bodyPr/>
          <a:lstStyle/>
          <a:p>
            <a:fld id="{82EE24B5-652C-4DB5-B7C3-B5BBEC1280B1}" type="slidenum">
              <a:rPr lang="en-US" smtClean="0"/>
              <a:t>8</a:t>
            </a:fld>
            <a:endParaRPr lang="en-US" dirty="0"/>
          </a:p>
        </p:txBody>
      </p:sp>
      <p:pic>
        <p:nvPicPr>
          <p:cNvPr id="21" name="Picture 20" descr="Graphical user interface, application&#10;&#10;Description automatically generated">
            <a:extLst>
              <a:ext uri="{FF2B5EF4-FFF2-40B4-BE49-F238E27FC236}">
                <a16:creationId xmlns:a16="http://schemas.microsoft.com/office/drawing/2014/main" id="{18020DC2-B8BB-4923-ABF1-F72CB9FB798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546" y="6046236"/>
            <a:ext cx="1517184" cy="1073020"/>
          </a:xfrm>
          <a:prstGeom prst="rect">
            <a:avLst/>
          </a:prstGeom>
        </p:spPr>
      </p:pic>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descr="Two person handshake">
            <a:extLst>
              <a:ext uri="{FF2B5EF4-FFF2-40B4-BE49-F238E27FC236}">
                <a16:creationId xmlns:a16="http://schemas.microsoft.com/office/drawing/2014/main" id="{42EF1974-141C-494C-A63E-216742273C6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22" name="object 3" descr="Blue rectangle">
            <a:extLst>
              <a:ext uri="{FF2B5EF4-FFF2-40B4-BE49-F238E27FC236}">
                <a16:creationId xmlns:a16="http://schemas.microsoft.com/office/drawing/2014/main" id="{2D225086-68BE-4168-8F17-9443ADD89675}"/>
              </a:ext>
            </a:extLst>
          </p:cNvPr>
          <p:cNvSpPr/>
          <p:nvPr/>
        </p:nvSpPr>
        <p:spPr>
          <a:xfrm>
            <a:off x="1200" y="0"/>
            <a:ext cx="1218960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rgbClr val="4597E1">
              <a:alpha val="69999"/>
            </a:srgbClr>
          </a:solidFill>
        </p:spPr>
        <p:txBody>
          <a:bodyPr wrap="square" lIns="0" tIns="0" rIns="0" bIns="0" rtlCol="0"/>
          <a:lstStyle/>
          <a:p>
            <a:endParaRPr lang="en-US" dirty="0"/>
          </a:p>
        </p:txBody>
      </p:sp>
      <p:sp>
        <p:nvSpPr>
          <p:cNvPr id="23" name="Oval 22" descr="Beige oval">
            <a:extLst>
              <a:ext uri="{FF2B5EF4-FFF2-40B4-BE49-F238E27FC236}">
                <a16:creationId xmlns:a16="http://schemas.microsoft.com/office/drawing/2014/main" id="{433945EE-A7C1-410E-BF29-F5CEA2F4F576}"/>
              </a:ext>
            </a:extLst>
          </p:cNvPr>
          <p:cNvSpPr/>
          <p:nvPr/>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3790A3AE-E658-426D-96CD-CB0614B7418A}"/>
              </a:ext>
            </a:extLst>
          </p:cNvPr>
          <p:cNvSpPr>
            <a:spLocks noGrp="1"/>
          </p:cNvSpPr>
          <p:nvPr>
            <p:ph type="sldNum" sz="quarter" idx="12"/>
          </p:nvPr>
        </p:nvSpPr>
        <p:spPr/>
        <p:txBody>
          <a:bodyPr/>
          <a:lstStyle/>
          <a:p>
            <a:fld id="{82EE24B5-652C-4DB5-B7C3-B5BBEC1280B1}" type="slidenum">
              <a:rPr lang="en-US" smtClean="0"/>
              <a:t>9</a:t>
            </a:fld>
            <a:endParaRPr lang="en-US" dirty="0"/>
          </a:p>
        </p:txBody>
      </p:sp>
      <p:sp>
        <p:nvSpPr>
          <p:cNvPr id="6" name="Title 5">
            <a:extLst>
              <a:ext uri="{FF2B5EF4-FFF2-40B4-BE49-F238E27FC236}">
                <a16:creationId xmlns:a16="http://schemas.microsoft.com/office/drawing/2014/main" id="{6BDEDF39-62EC-40AF-98F4-06A79F1F80F1}"/>
              </a:ext>
            </a:extLst>
          </p:cNvPr>
          <p:cNvSpPr>
            <a:spLocks noGrp="1"/>
          </p:cNvSpPr>
          <p:nvPr>
            <p:ph type="title"/>
          </p:nvPr>
        </p:nvSpPr>
        <p:spPr bwMode="ltGray">
          <a:xfrm>
            <a:off x="818028" y="365125"/>
            <a:ext cx="10515600" cy="1325563"/>
          </a:xfrm>
        </p:spPr>
        <p:txBody>
          <a:bodyPr/>
          <a:lstStyle/>
          <a:p>
            <a:r>
              <a:rPr lang="en-US" dirty="0">
                <a:solidFill>
                  <a:schemeClr val="bg1"/>
                </a:solidFill>
              </a:rPr>
              <a:t>Mission Statement</a:t>
            </a:r>
            <a:endParaRPr lang="en-US" dirty="0"/>
          </a:p>
        </p:txBody>
      </p:sp>
      <p:sp>
        <p:nvSpPr>
          <p:cNvPr id="7" name="Content Placeholder 6">
            <a:extLst>
              <a:ext uri="{FF2B5EF4-FFF2-40B4-BE49-F238E27FC236}">
                <a16:creationId xmlns:a16="http://schemas.microsoft.com/office/drawing/2014/main" id="{23DC0E4E-6822-467C-96E3-77C667B41D2B}"/>
              </a:ext>
            </a:extLst>
          </p:cNvPr>
          <p:cNvSpPr>
            <a:spLocks noGrp="1"/>
          </p:cNvSpPr>
          <p:nvPr>
            <p:ph sz="half" idx="1"/>
          </p:nvPr>
        </p:nvSpPr>
        <p:spPr bwMode="white">
          <a:xfrm>
            <a:off x="1053390" y="1629247"/>
            <a:ext cx="10044876" cy="3994538"/>
          </a:xfrm>
        </p:spPr>
        <p:txBody>
          <a:bodyPr>
            <a:noAutofit/>
          </a:bodyPr>
          <a:lstStyle/>
          <a:p>
            <a:pPr marL="12700">
              <a:lnSpc>
                <a:spcPct val="120000"/>
              </a:lnSpc>
              <a:spcBef>
                <a:spcPts val="100"/>
              </a:spcBef>
            </a:pPr>
            <a:r>
              <a:rPr lang="en-US" sz="3200" b="1" dirty="0">
                <a:solidFill>
                  <a:schemeClr val="bg1"/>
                </a:solidFill>
                <a:latin typeface="Calibri" panose="020F0502020204030204" pitchFamily="34" charset="0"/>
                <a:cs typeface="Calibri" panose="020F0502020204030204" pitchFamily="34" charset="0"/>
              </a:rPr>
              <a:t>Delivery Guarantee</a:t>
            </a:r>
          </a:p>
          <a:p>
            <a:pPr marR="5080">
              <a:lnSpc>
                <a:spcPct val="120000"/>
              </a:lnSpc>
              <a:spcBef>
                <a:spcPts val="600"/>
              </a:spcBef>
            </a:pPr>
            <a:endParaRPr lang="en-US" sz="1100" b="1" dirty="0">
              <a:solidFill>
                <a:schemeClr val="bg1"/>
              </a:solidFill>
              <a:latin typeface="Calibri" panose="020F0502020204030204" pitchFamily="34" charset="0"/>
              <a:cs typeface="Calibri" panose="020F0502020204030204" pitchFamily="34" charset="0"/>
            </a:endParaRPr>
          </a:p>
          <a:p>
            <a:pPr marR="5080">
              <a:lnSpc>
                <a:spcPct val="120000"/>
              </a:lnSpc>
              <a:spcBef>
                <a:spcPts val="600"/>
              </a:spcBef>
            </a:pPr>
            <a:r>
              <a:rPr lang="en-GB" sz="2800" spc="-15" dirty="0">
                <a:solidFill>
                  <a:schemeClr val="bg2">
                    <a:lumMod val="20000"/>
                    <a:lumOff val="80000"/>
                  </a:schemeClr>
                </a:solidFill>
                <a:latin typeface="Calibri" panose="020F0502020204030204" pitchFamily="34" charset="0"/>
                <a:cs typeface="Calibri" panose="020F0502020204030204" pitchFamily="34" charset="0"/>
              </a:rPr>
              <a:t>We pride ourselves on high quality and honest delivery – When we take a campaign on, we will get it complete no matter if the time or cost are greater than we anticipated. If we don’t believe we will be successful we will not take on the campaign. </a:t>
            </a:r>
            <a:r>
              <a:rPr lang="en-GB" sz="3200" i="1" spc="-15" dirty="0">
                <a:solidFill>
                  <a:schemeClr val="bg2">
                    <a:lumMod val="20000"/>
                    <a:lumOff val="80000"/>
                  </a:schemeClr>
                </a:solidFill>
                <a:latin typeface="Calibri" panose="020F0502020204030204" pitchFamily="34" charset="0"/>
                <a:cs typeface="Calibri" panose="020F0502020204030204" pitchFamily="34" charset="0"/>
              </a:rPr>
              <a:t>		          </a:t>
            </a:r>
          </a:p>
          <a:p>
            <a:pPr marR="5080">
              <a:lnSpc>
                <a:spcPct val="120000"/>
              </a:lnSpc>
              <a:spcBef>
                <a:spcPts val="600"/>
              </a:spcBef>
            </a:pPr>
            <a:r>
              <a:rPr lang="en-GB" sz="3200" i="1" spc="-15" dirty="0">
                <a:solidFill>
                  <a:schemeClr val="bg2">
                    <a:lumMod val="20000"/>
                    <a:lumOff val="80000"/>
                  </a:schemeClr>
                </a:solidFill>
                <a:latin typeface="Calibri" panose="020F0502020204030204" pitchFamily="34" charset="0"/>
                <a:cs typeface="Calibri" panose="020F0502020204030204" pitchFamily="34" charset="0"/>
              </a:rPr>
              <a:t>		       We sell what you do best!</a:t>
            </a:r>
          </a:p>
          <a:p>
            <a:pPr marR="5080">
              <a:lnSpc>
                <a:spcPct val="120000"/>
              </a:lnSpc>
              <a:spcBef>
                <a:spcPts val="600"/>
              </a:spcBef>
            </a:pPr>
            <a:endParaRPr lang="en-US" sz="1800" i="1" spc="-15" dirty="0">
              <a:solidFill>
                <a:schemeClr val="bg2">
                  <a:lumMod val="20000"/>
                  <a:lumOff val="80000"/>
                </a:schemeClr>
              </a:solidFill>
              <a:cs typeface="Arial"/>
            </a:endParaRPr>
          </a:p>
        </p:txBody>
      </p:sp>
      <p:pic>
        <p:nvPicPr>
          <p:cNvPr id="36" name="Picture Placeholder 35" descr="Check icon">
            <a:extLst>
              <a:ext uri="{FF2B5EF4-FFF2-40B4-BE49-F238E27FC236}">
                <a16:creationId xmlns:a16="http://schemas.microsoft.com/office/drawing/2014/main" id="{1A9D8BC9-CF04-4A6C-89E6-E6A18D7419F0}"/>
              </a:ext>
            </a:extLst>
          </p:cNvPr>
          <p:cNvPicPr>
            <a:picLocks noGrp="1" noChangeAspect="1"/>
          </p:cNvPicPr>
          <p:nvPr>
            <p:ph type="pic" sz="quarter" idx="19"/>
          </p:nvPr>
        </p:nvPicPr>
        <p:blipFill>
          <a:blip r:embed="rId4">
            <a:alphaModFix/>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white">
          <a:xfrm>
            <a:off x="244726" y="1488258"/>
            <a:ext cx="985109" cy="985109"/>
          </a:xfrm>
        </p:spPr>
      </p:pic>
      <p:sp>
        <p:nvSpPr>
          <p:cNvPr id="24" name="object 5" descr="Beige rectangle">
            <a:extLst>
              <a:ext uri="{FF2B5EF4-FFF2-40B4-BE49-F238E27FC236}">
                <a16:creationId xmlns:a16="http://schemas.microsoft.com/office/drawing/2014/main" id="{73ED10AC-D04B-401B-A6A1-6069912D1664}"/>
              </a:ext>
            </a:extLst>
          </p:cNvPr>
          <p:cNvSpPr/>
          <p:nvPr/>
        </p:nvSpPr>
        <p:spPr bwMode="ltGray">
          <a:xfrm flipV="1">
            <a:off x="929704" y="1219206"/>
            <a:ext cx="3616895" cy="119916"/>
          </a:xfrm>
          <a:custGeom>
            <a:avLst/>
            <a:gdLst/>
            <a:ahLst/>
            <a:cxnLst/>
            <a:rect l="l" t="t" r="r" b="b"/>
            <a:pathLst>
              <a:path w="3931920">
                <a:moveTo>
                  <a:pt x="0" y="0"/>
                </a:moveTo>
                <a:lnTo>
                  <a:pt x="3931920" y="0"/>
                </a:lnTo>
              </a:path>
            </a:pathLst>
          </a:custGeom>
          <a:ln w="54864">
            <a:solidFill>
              <a:schemeClr val="accent4"/>
            </a:solidFill>
          </a:ln>
        </p:spPr>
        <p:txBody>
          <a:bodyPr wrap="square" lIns="0" tIns="0" rIns="0" bIns="0" rtlCol="0"/>
          <a:lstStyle/>
          <a:p>
            <a:endParaRPr lang="en-US" dirty="0"/>
          </a:p>
        </p:txBody>
      </p:sp>
      <p:pic>
        <p:nvPicPr>
          <p:cNvPr id="10" name="Picture 9" descr="Graphical user interface, application&#10;&#10;Description automatically generated">
            <a:extLst>
              <a:ext uri="{FF2B5EF4-FFF2-40B4-BE49-F238E27FC236}">
                <a16:creationId xmlns:a16="http://schemas.microsoft.com/office/drawing/2014/main" id="{15CD8FBA-642D-42E4-81D3-492EA6B6C5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6" y="6046236"/>
            <a:ext cx="1517184" cy="1073020"/>
          </a:xfrm>
          <a:prstGeom prst="rect">
            <a:avLst/>
          </a:prstGeom>
        </p:spPr>
      </p:pic>
    </p:spTree>
    <p:extLst>
      <p:ext uri="{BB962C8B-B14F-4D97-AF65-F5344CB8AC3E}">
        <p14:creationId xmlns:p14="http://schemas.microsoft.com/office/powerpoint/2010/main" val="3366032599"/>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35B74"/>
      </a:dk2>
      <a:lt2>
        <a:srgbClr val="DFE3E5"/>
      </a:lt2>
      <a:accent1>
        <a:srgbClr val="1CADE4"/>
      </a:accent1>
      <a:accent2>
        <a:srgbClr val="2683C6"/>
      </a:accent2>
      <a:accent3>
        <a:srgbClr val="D1EEF9"/>
      </a:accent3>
      <a:accent4>
        <a:srgbClr val="A4DEF4"/>
      </a:accent4>
      <a:accent5>
        <a:srgbClr val="76CDEE"/>
      </a:accent5>
      <a:accent6>
        <a:srgbClr val="1482AB"/>
      </a:accent6>
      <a:hlink>
        <a:srgbClr val="0D5672"/>
      </a:hlink>
      <a:folHlink>
        <a:srgbClr val="FCAE3B"/>
      </a:folHlink>
    </a:clrScheme>
    <a:fontScheme name="Custom 25">
      <a:majorFont>
        <a:latin typeface="Gill Sans MT"/>
        <a:ea typeface=""/>
        <a:cs typeface=""/>
      </a:majorFont>
      <a:minorFont>
        <a:latin typeface="Arial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23188392_Professional services pitch deck_SL_V1.potx" id="{A16A60D7-542B-43C6-BB27-7BA8168B4019}" vid="{8C6CFC53-4DED-4518-8264-5814B6A371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72DAF9E5-DED4-4A50-A81B-4CC218A03F2B}">
  <ds:schemaRefs>
    <ds:schemaRef ds:uri="http://schemas.microsoft.com/sharepoint/v3/contenttype/forms"/>
  </ds:schemaRefs>
</ds:datastoreItem>
</file>

<file path=customXml/itemProps2.xml><?xml version="1.0" encoding="utf-8"?>
<ds:datastoreItem xmlns:ds="http://schemas.openxmlformats.org/officeDocument/2006/customXml" ds:itemID="{FFDD087A-3273-4D74-8700-4C8E2BE507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71946EF-A3EA-4ECB-8D9A-56C36FFF4075}">
  <ds:schemaRefs>
    <ds:schemaRef ds:uri="http://schemas.openxmlformats.org/package/2006/metadata/core-properties"/>
    <ds:schemaRef ds:uri="http://purl.org/dc/dcmitype/"/>
    <ds:schemaRef ds:uri="71af3243-3dd4-4a8d-8c0d-dd76da1f02a5"/>
    <ds:schemaRef ds:uri="http://purl.org/dc/elements/1.1/"/>
    <ds:schemaRef ds:uri="http://purl.org/dc/terms/"/>
    <ds:schemaRef ds:uri="http://schemas.microsoft.com/office/2006/documentManagement/types"/>
    <ds:schemaRef ds:uri="http://schemas.microsoft.com/office/infopath/2007/PartnerControls"/>
    <ds:schemaRef ds:uri="16c05727-aa75-4e4a-9b5f-8a80a116589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Professional services pitch deck</Template>
  <TotalTime>0</TotalTime>
  <Words>457</Words>
  <Application>Microsoft Office PowerPoint</Application>
  <PresentationFormat>Widescreen</PresentationFormat>
  <Paragraphs>96</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Arial </vt:lpstr>
      <vt:lpstr>Calibri</vt:lpstr>
      <vt:lpstr>Century Gothic</vt:lpstr>
      <vt:lpstr>Gill Sans MT</vt:lpstr>
      <vt:lpstr>Lato Light</vt:lpstr>
      <vt:lpstr>Varela Round</vt:lpstr>
      <vt:lpstr>Office Theme</vt:lpstr>
      <vt:lpstr>LEAD GENERATION Perfect Pitch</vt:lpstr>
      <vt:lpstr>Introductions</vt:lpstr>
      <vt:lpstr>Our Services</vt:lpstr>
      <vt:lpstr>Lead Generation Capability</vt:lpstr>
      <vt:lpstr>BANT</vt:lpstr>
      <vt:lpstr>ABM (Account Based Marketing)</vt:lpstr>
      <vt:lpstr>Cascade (Waterfall) Lead Generation</vt:lpstr>
      <vt:lpstr>Title Layout</vt:lpstr>
      <vt:lpstr>Mission Statement</vt:lpstr>
      <vt:lpstr>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2020-08-19T11:10:26Z</dcterms:created>
  <dcterms:modified xsi:type="dcterms:W3CDTF">2021-02-17T17:27:21Z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